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53"/>
  </p:notesMasterIdLst>
  <p:sldIdLst>
    <p:sldId id="288" r:id="rId2"/>
    <p:sldId id="275" r:id="rId3"/>
    <p:sldId id="278" r:id="rId4"/>
    <p:sldId id="284" r:id="rId5"/>
    <p:sldId id="306" r:id="rId6"/>
    <p:sldId id="290" r:id="rId7"/>
    <p:sldId id="307" r:id="rId8"/>
    <p:sldId id="293" r:id="rId9"/>
    <p:sldId id="294" r:id="rId10"/>
    <p:sldId id="305" r:id="rId11"/>
    <p:sldId id="295" r:id="rId12"/>
    <p:sldId id="328" r:id="rId13"/>
    <p:sldId id="299" r:id="rId14"/>
    <p:sldId id="300" r:id="rId15"/>
    <p:sldId id="308" r:id="rId16"/>
    <p:sldId id="309" r:id="rId17"/>
    <p:sldId id="310" r:id="rId18"/>
    <p:sldId id="311" r:id="rId19"/>
    <p:sldId id="313" r:id="rId20"/>
    <p:sldId id="314" r:id="rId21"/>
    <p:sldId id="315" r:id="rId22"/>
    <p:sldId id="289" r:id="rId23"/>
    <p:sldId id="316" r:id="rId24"/>
    <p:sldId id="329" r:id="rId25"/>
    <p:sldId id="331" r:id="rId26"/>
    <p:sldId id="317" r:id="rId27"/>
    <p:sldId id="318" r:id="rId28"/>
    <p:sldId id="332" r:id="rId29"/>
    <p:sldId id="334" r:id="rId30"/>
    <p:sldId id="335" r:id="rId31"/>
    <p:sldId id="336" r:id="rId32"/>
    <p:sldId id="319" r:id="rId33"/>
    <p:sldId id="330" r:id="rId34"/>
    <p:sldId id="333" r:id="rId35"/>
    <p:sldId id="322" r:id="rId36"/>
    <p:sldId id="323" r:id="rId37"/>
    <p:sldId id="324" r:id="rId38"/>
    <p:sldId id="337" r:id="rId39"/>
    <p:sldId id="338" r:id="rId40"/>
    <p:sldId id="325" r:id="rId41"/>
    <p:sldId id="326" r:id="rId42"/>
    <p:sldId id="327" r:id="rId43"/>
    <p:sldId id="320" r:id="rId44"/>
    <p:sldId id="340" r:id="rId45"/>
    <p:sldId id="339" r:id="rId46"/>
    <p:sldId id="342" r:id="rId47"/>
    <p:sldId id="343" r:id="rId48"/>
    <p:sldId id="345" r:id="rId49"/>
    <p:sldId id="341" r:id="rId50"/>
    <p:sldId id="344" r:id="rId51"/>
    <p:sldId id="346" r:id="rId52"/>
  </p:sldIdLst>
  <p:sldSz cx="9144000" cy="5143500" type="screen16x9"/>
  <p:notesSz cx="6858000" cy="9144000"/>
  <p:embeddedFontLst>
    <p:embeddedFont>
      <p:font typeface="Calibri" panose="020F0502020204030204" pitchFamily="34" charset="0"/>
      <p:regular r:id="rId54"/>
      <p:bold r:id="rId55"/>
      <p:italic r:id="rId56"/>
      <p:boldItalic r:id="rId57"/>
    </p:embeddedFont>
    <p:embeddedFont>
      <p:font typeface="Arial Unicode MS" panose="020B0604020202020204" pitchFamily="34" charset="-128"/>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5B9B95-CD00-46F3-8463-F3AFD3AC34FD}">
  <a:tblStyle styleId="{785B9B95-CD00-46F3-8463-F3AFD3AC34FD}"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010BA5-FF5C-4E0F-A005-BA385BC3B1F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1008" y="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91C4B7-5C6F-4254-A55C-2631BC1AFB49}"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91EAD8CB-7EB0-4B92-A08C-AC59CE193519}">
      <dgm:prSet phldrT="[Texto]"/>
      <dgm:spPr/>
      <dgm:t>
        <a:bodyPr/>
        <a:lstStyle/>
        <a:p>
          <a:r>
            <a:rPr lang="pt-BR" b="0" cap="none" spc="0" dirty="0" smtClean="0">
              <a:ln w="0"/>
              <a:solidFill>
                <a:schemeClr val="tx1"/>
              </a:solidFill>
              <a:effectLst>
                <a:outerShdw blurRad="38100" dist="19050" dir="2700000" algn="tl" rotWithShape="0">
                  <a:schemeClr val="dk1">
                    <a:alpha val="40000"/>
                  </a:schemeClr>
                </a:outerShdw>
              </a:effectLst>
            </a:rPr>
            <a:t>Day 1</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2D356145-EE99-470D-AF90-0CCBD9528F4E}" type="parTrans" cxnId="{3E8F47A2-1975-45CA-8F5D-DEF9833ADC40}">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E2F31B15-F179-4B20-B5E2-58C9EEEEDAEE}" type="sibTrans" cxnId="{3E8F47A2-1975-45CA-8F5D-DEF9833ADC40}">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C49D815B-493B-4454-90BA-91A73EAB1304}">
      <dgm:prSet phldrT="[Texto]"/>
      <dgm:spPr/>
      <dgm:t>
        <a:bodyPr/>
        <a:lstStyle/>
        <a:p>
          <a:r>
            <a:rPr lang="pt-BR" b="0" cap="none" spc="0" dirty="0" err="1" smtClean="0">
              <a:ln w="0"/>
              <a:solidFill>
                <a:schemeClr val="tx1"/>
              </a:solidFill>
              <a:effectLst>
                <a:outerShdw blurRad="38100" dist="19050" dir="2700000" algn="tl" rotWithShape="0">
                  <a:schemeClr val="dk1">
                    <a:alpha val="40000"/>
                  </a:schemeClr>
                </a:outerShdw>
              </a:effectLst>
            </a:rPr>
            <a:t>Introductory</a:t>
          </a:r>
          <a:r>
            <a:rPr lang="pt-BR" b="0" cap="none" spc="0" dirty="0" smtClean="0">
              <a:ln w="0"/>
              <a:solidFill>
                <a:schemeClr val="tx1"/>
              </a:solidFill>
              <a:effectLst>
                <a:outerShdw blurRad="38100" dist="19050" dir="2700000" algn="tl" rotWithShape="0">
                  <a:schemeClr val="dk1">
                    <a:alpha val="40000"/>
                  </a:schemeClr>
                </a:outerShdw>
              </a:effectLst>
            </a:rPr>
            <a:t> </a:t>
          </a:r>
          <a:r>
            <a:rPr lang="pt-BR" b="0" cap="none" spc="0" dirty="0" err="1" smtClean="0">
              <a:ln w="0"/>
              <a:solidFill>
                <a:schemeClr val="tx1"/>
              </a:solidFill>
              <a:effectLst>
                <a:outerShdw blurRad="38100" dist="19050" dir="2700000" algn="tl" rotWithShape="0">
                  <a:schemeClr val="dk1">
                    <a:alpha val="40000"/>
                  </a:schemeClr>
                </a:outerShdw>
              </a:effectLst>
            </a:rPr>
            <a:t>Concepts</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38A6349E-A42D-497B-A717-3D0E064E7D67}" type="parTrans" cxnId="{20B2E2FA-2FF2-404F-B94A-C084749CF073}">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B9287332-F0A0-447F-8423-10A705E5F2E0}" type="sibTrans" cxnId="{20B2E2FA-2FF2-404F-B94A-C084749CF073}">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61140FCC-6A16-4581-AC25-D320AE0B0D04}">
      <dgm:prSet phldrT="[Texto]"/>
      <dgm:spPr/>
      <dgm:t>
        <a:bodyPr/>
        <a:lstStyle/>
        <a:p>
          <a:r>
            <a:rPr lang="pt-BR" b="0" cap="none" spc="0" dirty="0" smtClean="0">
              <a:ln w="0"/>
              <a:solidFill>
                <a:schemeClr val="tx1"/>
              </a:solidFill>
              <a:effectLst>
                <a:outerShdw blurRad="38100" dist="19050" dir="2700000" algn="tl" rotWithShape="0">
                  <a:schemeClr val="dk1">
                    <a:alpha val="40000"/>
                  </a:schemeClr>
                </a:outerShdw>
              </a:effectLst>
            </a:rPr>
            <a:t>Sprint </a:t>
          </a:r>
          <a:r>
            <a:rPr lang="pt-BR" b="0" cap="none" spc="0" dirty="0" err="1" smtClean="0">
              <a:ln w="0"/>
              <a:solidFill>
                <a:schemeClr val="tx1"/>
              </a:solidFill>
              <a:effectLst>
                <a:outerShdw blurRad="38100" dist="19050" dir="2700000" algn="tl" rotWithShape="0">
                  <a:schemeClr val="dk1">
                    <a:alpha val="40000"/>
                  </a:schemeClr>
                </a:outerShdw>
              </a:effectLst>
            </a:rPr>
            <a:t>Presentation</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DD2537EB-67AC-4A6A-8F3B-C0A4452626D3}" type="parTrans" cxnId="{57E7832B-17EE-4808-BD45-B06BA513BD3E}">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D829A5F1-731A-4ED9-A2E2-FF5DE064147C}" type="sibTrans" cxnId="{57E7832B-17EE-4808-BD45-B06BA513BD3E}">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B461642D-B7B9-4426-9F75-11650FC249E4}">
      <dgm:prSet phldrT="[Texto]"/>
      <dgm:spPr/>
      <dgm:t>
        <a:bodyPr/>
        <a:lstStyle/>
        <a:p>
          <a:r>
            <a:rPr lang="pt-BR" b="0" cap="none" spc="0" dirty="0" smtClean="0">
              <a:ln w="0"/>
              <a:solidFill>
                <a:schemeClr val="tx1"/>
              </a:solidFill>
              <a:effectLst>
                <a:outerShdw blurRad="38100" dist="19050" dir="2700000" algn="tl" rotWithShape="0">
                  <a:schemeClr val="dk1">
                    <a:alpha val="40000"/>
                  </a:schemeClr>
                </a:outerShdw>
              </a:effectLst>
            </a:rPr>
            <a:t>Day 2</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51E851C6-5870-46EE-9A91-58BC6B8E1850}" type="parTrans" cxnId="{6C0B7E35-ACF4-41D2-964C-787F138ABD6D}">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8A9D3248-CC69-4F51-B03D-215064644C14}" type="sibTrans" cxnId="{6C0B7E35-ACF4-41D2-964C-787F138ABD6D}">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BEE65149-BD2E-461F-B1B0-3D51900F54D3}">
      <dgm:prSet phldrT="[Texto]"/>
      <dgm:spPr/>
      <dgm:t>
        <a:bodyPr/>
        <a:lstStyle/>
        <a:p>
          <a:r>
            <a:rPr lang="pt-BR" b="0" cap="none" spc="0" dirty="0" err="1" smtClean="0">
              <a:ln w="0"/>
              <a:solidFill>
                <a:schemeClr val="tx1"/>
              </a:solidFill>
              <a:effectLst>
                <a:outerShdw blurRad="38100" dist="19050" dir="2700000" algn="tl" rotWithShape="0">
                  <a:schemeClr val="dk1">
                    <a:alpha val="40000"/>
                  </a:schemeClr>
                </a:outerShdw>
              </a:effectLst>
            </a:rPr>
            <a:t>Intro</a:t>
          </a:r>
          <a:r>
            <a:rPr lang="pt-BR" b="0" cap="none" spc="0" dirty="0" smtClean="0">
              <a:ln w="0"/>
              <a:solidFill>
                <a:schemeClr val="tx1"/>
              </a:solidFill>
              <a:effectLst>
                <a:outerShdw blurRad="38100" dist="19050" dir="2700000" algn="tl" rotWithShape="0">
                  <a:schemeClr val="dk1">
                    <a:alpha val="40000"/>
                  </a:schemeClr>
                </a:outerShdw>
              </a:effectLst>
            </a:rPr>
            <a:t> </a:t>
          </a:r>
          <a:r>
            <a:rPr lang="pt-BR" b="0" cap="none" spc="0" dirty="0" err="1" smtClean="0">
              <a:ln w="0"/>
              <a:solidFill>
                <a:schemeClr val="tx1"/>
              </a:solidFill>
              <a:effectLst>
                <a:outerShdw blurRad="38100" dist="19050" dir="2700000" algn="tl" rotWithShape="0">
                  <a:schemeClr val="dk1">
                    <a:alpha val="40000"/>
                  </a:schemeClr>
                </a:outerShdw>
              </a:effectLst>
            </a:rPr>
            <a:t>to</a:t>
          </a:r>
          <a:r>
            <a:rPr lang="pt-BR" b="0" cap="none" spc="0" dirty="0" smtClean="0">
              <a:ln w="0"/>
              <a:solidFill>
                <a:schemeClr val="tx1"/>
              </a:solidFill>
              <a:effectLst>
                <a:outerShdw blurRad="38100" dist="19050" dir="2700000" algn="tl" rotWithShape="0">
                  <a:schemeClr val="dk1">
                    <a:alpha val="40000"/>
                  </a:schemeClr>
                </a:outerShdw>
              </a:effectLst>
            </a:rPr>
            <a:t> Computer Vision</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E5EFE3B4-3502-471E-81FE-F9ACA7EA153F}" type="parTrans" cxnId="{B54993CB-D4E5-423B-B699-69D20941AAC5}">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7B78734F-959E-4A2D-BCEE-3EE9D7355D3B}" type="sibTrans" cxnId="{B54993CB-D4E5-423B-B699-69D20941AAC5}">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EE7E5388-C47E-41D8-B863-ECE122D3D907}">
      <dgm:prSet phldrT="[Texto]"/>
      <dgm:spPr/>
      <dgm:t>
        <a:bodyPr/>
        <a:lstStyle/>
        <a:p>
          <a:r>
            <a:rPr lang="en-US" b="0" cap="none" spc="0" noProof="0" dirty="0" smtClean="0">
              <a:ln w="0"/>
              <a:solidFill>
                <a:schemeClr val="tx1"/>
              </a:solidFill>
              <a:effectLst>
                <a:outerShdw blurRad="38100" dist="19050" dir="2700000" algn="tl" rotWithShape="0">
                  <a:schemeClr val="dk1">
                    <a:alpha val="40000"/>
                  </a:schemeClr>
                </a:outerShdw>
              </a:effectLst>
            </a:rPr>
            <a:t>Annotation</a:t>
          </a:r>
          <a:endParaRPr lang="en-US" b="0" cap="none" spc="0" noProof="0" dirty="0">
            <a:ln w="0"/>
            <a:solidFill>
              <a:schemeClr val="tx1"/>
            </a:solidFill>
            <a:effectLst>
              <a:outerShdw blurRad="38100" dist="19050" dir="2700000" algn="tl" rotWithShape="0">
                <a:schemeClr val="dk1">
                  <a:alpha val="40000"/>
                </a:schemeClr>
              </a:outerShdw>
            </a:effectLst>
          </a:endParaRPr>
        </a:p>
      </dgm:t>
    </dgm:pt>
    <dgm:pt modelId="{B2F9A559-4E43-4F74-8741-AC7F273578F7}" type="parTrans" cxnId="{F623300E-6034-43C6-9FBD-F14D420871A8}">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E9A50538-70CB-46D9-A9D0-E0538A7AAF8E}" type="sibTrans" cxnId="{F623300E-6034-43C6-9FBD-F14D420871A8}">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6C932DB8-A845-4D96-8319-8B1AF897E82D}">
      <dgm:prSet phldrT="[Texto]"/>
      <dgm:spPr/>
      <dgm:t>
        <a:bodyPr/>
        <a:lstStyle/>
        <a:p>
          <a:r>
            <a:rPr lang="pt-BR" b="0" cap="none" spc="0" dirty="0" smtClean="0">
              <a:ln w="0"/>
              <a:solidFill>
                <a:schemeClr val="tx1"/>
              </a:solidFill>
              <a:effectLst>
                <a:outerShdw blurRad="38100" dist="19050" dir="2700000" algn="tl" rotWithShape="0">
                  <a:schemeClr val="dk1">
                    <a:alpha val="40000"/>
                  </a:schemeClr>
                </a:outerShdw>
              </a:effectLst>
            </a:rPr>
            <a:t>Day 3</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1E222DF0-E376-4B5A-82E5-A7D1176BEBBB}" type="parTrans" cxnId="{A34CCA70-1FE5-47EE-8A28-FE5438EFF487}">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08BD88A4-11E6-40B3-9B39-F2ABDD4EC8C5}" type="sibTrans" cxnId="{A34CCA70-1FE5-47EE-8A28-FE5438EFF487}">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F75B4E24-A77E-4485-B66B-D3DE6DD11C1C}">
      <dgm:prSet phldrT="[Texto]"/>
      <dgm:spPr/>
      <dgm:t>
        <a:bodyPr/>
        <a:lstStyle/>
        <a:p>
          <a:r>
            <a:rPr lang="pt-BR" b="0" cap="none" spc="0" dirty="0" err="1" smtClean="0">
              <a:ln w="0"/>
              <a:solidFill>
                <a:schemeClr val="tx1"/>
              </a:solidFill>
              <a:effectLst>
                <a:outerShdw blurRad="38100" dist="19050" dir="2700000" algn="tl" rotWithShape="0">
                  <a:schemeClr val="dk1">
                    <a:alpha val="40000"/>
                  </a:schemeClr>
                </a:outerShdw>
              </a:effectLst>
            </a:rPr>
            <a:t>Applied</a:t>
          </a:r>
          <a:r>
            <a:rPr lang="pt-BR" b="0" cap="none" spc="0" dirty="0" smtClean="0">
              <a:ln w="0"/>
              <a:solidFill>
                <a:schemeClr val="tx1"/>
              </a:solidFill>
              <a:effectLst>
                <a:outerShdw blurRad="38100" dist="19050" dir="2700000" algn="tl" rotWithShape="0">
                  <a:schemeClr val="dk1">
                    <a:alpha val="40000"/>
                  </a:schemeClr>
                </a:outerShdw>
              </a:effectLst>
            </a:rPr>
            <a:t> </a:t>
          </a:r>
          <a:r>
            <a:rPr lang="pt-BR" b="0" cap="none" spc="0" dirty="0" err="1" smtClean="0">
              <a:ln w="0"/>
              <a:solidFill>
                <a:schemeClr val="tx1"/>
              </a:solidFill>
              <a:effectLst>
                <a:outerShdw blurRad="38100" dist="19050" dir="2700000" algn="tl" rotWithShape="0">
                  <a:schemeClr val="dk1">
                    <a:alpha val="40000"/>
                  </a:schemeClr>
                </a:outerShdw>
              </a:effectLst>
            </a:rPr>
            <a:t>Object</a:t>
          </a:r>
          <a:r>
            <a:rPr lang="pt-BR" b="0" cap="none" spc="0" dirty="0" smtClean="0">
              <a:ln w="0"/>
              <a:solidFill>
                <a:schemeClr val="tx1"/>
              </a:solidFill>
              <a:effectLst>
                <a:outerShdw blurRad="38100" dist="19050" dir="2700000" algn="tl" rotWithShape="0">
                  <a:schemeClr val="dk1">
                    <a:alpha val="40000"/>
                  </a:schemeClr>
                </a:outerShdw>
              </a:effectLst>
            </a:rPr>
            <a:t> </a:t>
          </a:r>
          <a:r>
            <a:rPr lang="pt-BR" b="0" cap="none" spc="0" dirty="0" err="1" smtClean="0">
              <a:ln w="0"/>
              <a:solidFill>
                <a:schemeClr val="tx1"/>
              </a:solidFill>
              <a:effectLst>
                <a:outerShdw blurRad="38100" dist="19050" dir="2700000" algn="tl" rotWithShape="0">
                  <a:schemeClr val="dk1">
                    <a:alpha val="40000"/>
                  </a:schemeClr>
                </a:outerShdw>
              </a:effectLst>
            </a:rPr>
            <a:t>Classification</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CEA0EDA9-A8B9-477D-A48F-0CC38E604B23}" type="parTrans" cxnId="{E6040E8D-48B7-4F3D-A770-2C097AFD888A}">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7374B453-75BC-49BF-B1F4-81F5DC71EA57}" type="sibTrans" cxnId="{E6040E8D-48B7-4F3D-A770-2C097AFD888A}">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FD838425-D391-40D0-BCDD-BA30034A450B}">
      <dgm:prSet phldrT="[Texto]"/>
      <dgm:spPr/>
      <dgm:t>
        <a:bodyPr/>
        <a:lstStyle/>
        <a:p>
          <a:r>
            <a:rPr lang="pt-BR" b="0" cap="none" spc="0" dirty="0" err="1" smtClean="0">
              <a:ln w="0"/>
              <a:solidFill>
                <a:schemeClr val="tx1"/>
              </a:solidFill>
              <a:effectLst>
                <a:outerShdw blurRad="38100" dist="19050" dir="2700000" algn="tl" rotWithShape="0">
                  <a:schemeClr val="dk1">
                    <a:alpha val="40000"/>
                  </a:schemeClr>
                </a:outerShdw>
              </a:effectLst>
            </a:rPr>
            <a:t>Object</a:t>
          </a:r>
          <a:r>
            <a:rPr lang="pt-BR" b="0" cap="none" spc="0" dirty="0" smtClean="0">
              <a:ln w="0"/>
              <a:solidFill>
                <a:schemeClr val="tx1"/>
              </a:solidFill>
              <a:effectLst>
                <a:outerShdw blurRad="38100" dist="19050" dir="2700000" algn="tl" rotWithShape="0">
                  <a:schemeClr val="dk1">
                    <a:alpha val="40000"/>
                  </a:schemeClr>
                </a:outerShdw>
              </a:effectLst>
            </a:rPr>
            <a:t> </a:t>
          </a:r>
          <a:r>
            <a:rPr lang="pt-BR" b="0" cap="none" spc="0" dirty="0" err="1" smtClean="0">
              <a:ln w="0"/>
              <a:solidFill>
                <a:schemeClr val="tx1"/>
              </a:solidFill>
              <a:effectLst>
                <a:outerShdw blurRad="38100" dist="19050" dir="2700000" algn="tl" rotWithShape="0">
                  <a:schemeClr val="dk1">
                    <a:alpha val="40000"/>
                  </a:schemeClr>
                </a:outerShdw>
              </a:effectLst>
            </a:rPr>
            <a:t>Detection</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2F05620C-D0AA-46DD-9A9E-4917669AC142}" type="parTrans" cxnId="{4234B51F-0F11-4D96-9D52-BF8EACD8C09F}">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9C87E1F0-07F4-4254-99B9-1BC13F81C6C7}" type="sibTrans" cxnId="{4234B51F-0F11-4D96-9D52-BF8EACD8C09F}">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7B52AB91-D384-4A80-9A39-6DF95A23F98E}">
      <dgm:prSet phldrT="[Texto]"/>
      <dgm:spPr/>
      <dgm:t>
        <a:bodyPr/>
        <a:lstStyle/>
        <a:p>
          <a:r>
            <a:rPr lang="pt-BR" b="0" cap="none" spc="0" dirty="0" smtClean="0">
              <a:ln w="0"/>
              <a:solidFill>
                <a:schemeClr val="tx1"/>
              </a:solidFill>
              <a:effectLst>
                <a:outerShdw blurRad="38100" dist="19050" dir="2700000" algn="tl" rotWithShape="0">
                  <a:schemeClr val="dk1">
                    <a:alpha val="40000"/>
                  </a:schemeClr>
                </a:outerShdw>
              </a:effectLst>
            </a:rPr>
            <a:t>Day 4</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0AC1E8DD-6677-4389-A7C9-61A61E106BE9}" type="parTrans" cxnId="{A0CD2ACF-00A9-4CAD-86E5-D413E7AE1EE2}">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598ED799-3A19-4444-A5A5-A717D869AA54}" type="sibTrans" cxnId="{A0CD2ACF-00A9-4CAD-86E5-D413E7AE1EE2}">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4C63FB5D-C432-4025-BE15-48DDE0EE6E57}">
      <dgm:prSet phldrT="[Texto]"/>
      <dgm:spPr/>
      <dgm:t>
        <a:bodyPr/>
        <a:lstStyle/>
        <a:p>
          <a:r>
            <a:rPr lang="pt-BR" b="0" cap="none" spc="0" dirty="0" smtClean="0">
              <a:ln w="0"/>
              <a:solidFill>
                <a:schemeClr val="tx1"/>
              </a:solidFill>
              <a:effectLst>
                <a:outerShdw blurRad="38100" dist="19050" dir="2700000" algn="tl" rotWithShape="0">
                  <a:schemeClr val="dk1">
                    <a:alpha val="40000"/>
                  </a:schemeClr>
                </a:outerShdw>
              </a:effectLst>
            </a:rPr>
            <a:t>Day 5</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EA58E3A4-57C0-4097-8EF0-D9F50B7A1BCD}" type="parTrans" cxnId="{23BF0822-C82E-4734-8028-8E5A6DD34ECA}">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601F913B-F551-4194-814C-56328A18AC81}" type="sibTrans" cxnId="{23BF0822-C82E-4734-8028-8E5A6DD34ECA}">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4781F4F9-0AE0-4578-AA02-B02C1D27B954}">
      <dgm:prSet/>
      <dgm:spPr/>
      <dgm:t>
        <a:bodyPr/>
        <a:lstStyle/>
        <a:p>
          <a:r>
            <a:rPr lang="pt-BR" b="0" cap="none" spc="0" dirty="0" err="1" smtClean="0">
              <a:ln w="0"/>
              <a:solidFill>
                <a:schemeClr val="tx1"/>
              </a:solidFill>
              <a:effectLst>
                <a:outerShdw blurRad="38100" dist="19050" dir="2700000" algn="tl" rotWithShape="0">
                  <a:schemeClr val="dk1">
                    <a:alpha val="40000"/>
                  </a:schemeClr>
                </a:outerShdw>
              </a:effectLst>
            </a:rPr>
            <a:t>Cloud</a:t>
          </a:r>
          <a:r>
            <a:rPr lang="pt-BR" b="0" cap="none" spc="0" dirty="0" smtClean="0">
              <a:ln w="0"/>
              <a:solidFill>
                <a:schemeClr val="tx1"/>
              </a:solidFill>
              <a:effectLst>
                <a:outerShdw blurRad="38100" dist="19050" dir="2700000" algn="tl" rotWithShape="0">
                  <a:schemeClr val="dk1">
                    <a:alpha val="40000"/>
                  </a:schemeClr>
                </a:outerShdw>
              </a:effectLst>
            </a:rPr>
            <a:t> Services </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72E91C1D-4515-4381-A205-27A2CC123006}" type="parTrans" cxnId="{E486DE1D-532B-4545-8864-83A0D89BBE68}">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089C6DA2-38D8-4F56-A291-A6ED6F5B15AD}" type="sibTrans" cxnId="{E486DE1D-532B-4545-8864-83A0D89BBE68}">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1CC8EE79-14FE-4317-8936-60BD27AA0375}">
      <dgm:prSet/>
      <dgm:spPr/>
      <dgm:t>
        <a:bodyPr/>
        <a:lstStyle/>
        <a:p>
          <a:r>
            <a:rPr lang="pt-BR" b="0" cap="none" spc="0" dirty="0" err="1" smtClean="0">
              <a:ln w="0"/>
              <a:solidFill>
                <a:schemeClr val="tx1"/>
              </a:solidFill>
              <a:effectLst>
                <a:outerShdw blurRad="38100" dist="19050" dir="2700000" algn="tl" rotWithShape="0">
                  <a:schemeClr val="dk1">
                    <a:alpha val="40000"/>
                  </a:schemeClr>
                </a:outerShdw>
              </a:effectLst>
            </a:rPr>
            <a:t>Amazon</a:t>
          </a:r>
          <a:r>
            <a:rPr lang="pt-BR" b="0" cap="none" spc="0" dirty="0" smtClean="0">
              <a:ln w="0"/>
              <a:solidFill>
                <a:schemeClr val="tx1"/>
              </a:solidFill>
              <a:effectLst>
                <a:outerShdw blurRad="38100" dist="19050" dir="2700000" algn="tl" rotWithShape="0">
                  <a:schemeClr val="dk1">
                    <a:alpha val="40000"/>
                  </a:schemeClr>
                </a:outerShdw>
              </a:effectLst>
            </a:rPr>
            <a:t> </a:t>
          </a:r>
          <a:r>
            <a:rPr lang="pt-BR" b="0" cap="none" spc="0" dirty="0" err="1" smtClean="0">
              <a:ln w="0"/>
              <a:solidFill>
                <a:schemeClr val="tx1"/>
              </a:solidFill>
              <a:effectLst>
                <a:outerShdw blurRad="38100" dist="19050" dir="2700000" algn="tl" rotWithShape="0">
                  <a:schemeClr val="dk1">
                    <a:alpha val="40000"/>
                  </a:schemeClr>
                </a:outerShdw>
              </a:effectLst>
            </a:rPr>
            <a:t>and</a:t>
          </a:r>
          <a:r>
            <a:rPr lang="pt-BR" b="0" cap="none" spc="0" dirty="0" smtClean="0">
              <a:ln w="0"/>
              <a:solidFill>
                <a:schemeClr val="tx1"/>
              </a:solidFill>
              <a:effectLst>
                <a:outerShdw blurRad="38100" dist="19050" dir="2700000" algn="tl" rotWithShape="0">
                  <a:schemeClr val="dk1">
                    <a:alpha val="40000"/>
                  </a:schemeClr>
                </a:outerShdw>
              </a:effectLst>
            </a:rPr>
            <a:t> Google</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1FCDD5E5-7383-4A7E-8787-AFEF815E66F2}" type="parTrans" cxnId="{AFE16D9E-29E8-4E19-9FF6-B3019BECC927}">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546CD3BA-654D-4282-9906-EB4BFC56BF20}" type="sibTrans" cxnId="{AFE16D9E-29E8-4E19-9FF6-B3019BECC927}">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A3F52496-5A8F-451C-AC92-746111998754}">
      <dgm:prSet phldrT="[Texto]"/>
      <dgm:spPr/>
      <dgm:t>
        <a:bodyPr/>
        <a:lstStyle/>
        <a:p>
          <a:r>
            <a:rPr lang="pt-BR" b="0" cap="none" spc="0" dirty="0" err="1" smtClean="0">
              <a:ln w="0"/>
              <a:solidFill>
                <a:schemeClr val="tx1"/>
              </a:solidFill>
              <a:effectLst>
                <a:outerShdw blurRad="38100" dist="19050" dir="2700000" algn="tl" rotWithShape="0">
                  <a:schemeClr val="dk1">
                    <a:alpha val="40000"/>
                  </a:schemeClr>
                </a:outerShdw>
              </a:effectLst>
            </a:rPr>
            <a:t>Preparation</a:t>
          </a:r>
          <a:r>
            <a:rPr lang="pt-BR" b="0" cap="none" spc="0" dirty="0" smtClean="0">
              <a:ln w="0"/>
              <a:solidFill>
                <a:schemeClr val="tx1"/>
              </a:solidFill>
              <a:effectLst>
                <a:outerShdw blurRad="38100" dist="19050" dir="2700000" algn="tl" rotWithShape="0">
                  <a:schemeClr val="dk1">
                    <a:alpha val="40000"/>
                  </a:schemeClr>
                </a:outerShdw>
              </a:effectLst>
            </a:rPr>
            <a:t> for Project </a:t>
          </a:r>
          <a:r>
            <a:rPr lang="pt-BR" b="0" cap="none" spc="0" dirty="0" err="1" smtClean="0">
              <a:ln w="0"/>
              <a:solidFill>
                <a:schemeClr val="tx1"/>
              </a:solidFill>
              <a:effectLst>
                <a:outerShdw blurRad="38100" dist="19050" dir="2700000" algn="tl" rotWithShape="0">
                  <a:schemeClr val="dk1">
                    <a:alpha val="40000"/>
                  </a:schemeClr>
                </a:outerShdw>
              </a:effectLst>
            </a:rPr>
            <a:t>execuction</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1509EB53-D42D-458E-A002-CBF1384725C0}" type="parTrans" cxnId="{57B5B67C-5CC2-48B3-9AD4-6517520F8E8E}">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DA994FAA-5A20-4C1D-9BF8-4625452C68FF}" type="sibTrans" cxnId="{57B5B67C-5CC2-48B3-9AD4-6517520F8E8E}">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A4C9B46F-4A28-4D58-BE3E-5F830031644B}">
      <dgm:prSet phldrT="[Texto]"/>
      <dgm:spPr/>
      <dgm:t>
        <a:bodyPr/>
        <a:lstStyle/>
        <a:p>
          <a:r>
            <a:rPr lang="pt-BR" b="0" cap="none" spc="0" dirty="0" err="1" smtClean="0">
              <a:ln w="0"/>
              <a:solidFill>
                <a:schemeClr val="tx1"/>
              </a:solidFill>
              <a:effectLst>
                <a:outerShdw blurRad="38100" dist="19050" dir="2700000" algn="tl" rotWithShape="0">
                  <a:schemeClr val="dk1">
                    <a:alpha val="40000"/>
                  </a:schemeClr>
                </a:outerShdw>
              </a:effectLst>
            </a:rPr>
            <a:t>Readings</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14EBC2FA-1253-4E05-8566-A5B2DF0C5222}" type="parTrans" cxnId="{F03938F5-3781-40ED-87F0-02D7E01D8811}">
      <dgm:prSet/>
      <dgm:spPr/>
      <dgm:t>
        <a:bodyPr/>
        <a:lstStyle/>
        <a:p>
          <a:endParaRPr lang="en-US"/>
        </a:p>
      </dgm:t>
    </dgm:pt>
    <dgm:pt modelId="{E8D49D4C-76ED-48F5-B65D-8E750246CF24}" type="sibTrans" cxnId="{F03938F5-3781-40ED-87F0-02D7E01D8811}">
      <dgm:prSet/>
      <dgm:spPr/>
      <dgm:t>
        <a:bodyPr/>
        <a:lstStyle/>
        <a:p>
          <a:endParaRPr lang="en-US"/>
        </a:p>
      </dgm:t>
    </dgm:pt>
    <dgm:pt modelId="{6E34B294-C9BA-4577-9553-62789A70057D}" type="pres">
      <dgm:prSet presAssocID="{4D91C4B7-5C6F-4254-A55C-2631BC1AFB49}" presName="Name0" presStyleCnt="0">
        <dgm:presLayoutVars>
          <dgm:dir/>
          <dgm:animLvl val="lvl"/>
          <dgm:resizeHandles val="exact"/>
        </dgm:presLayoutVars>
      </dgm:prSet>
      <dgm:spPr/>
    </dgm:pt>
    <dgm:pt modelId="{1858366F-DF9E-401C-A5D2-2ECF66E13C2D}" type="pres">
      <dgm:prSet presAssocID="{4D91C4B7-5C6F-4254-A55C-2631BC1AFB49}" presName="tSp" presStyleCnt="0"/>
      <dgm:spPr/>
    </dgm:pt>
    <dgm:pt modelId="{E1D89EB7-472A-4239-9975-8705C90820B5}" type="pres">
      <dgm:prSet presAssocID="{4D91C4B7-5C6F-4254-A55C-2631BC1AFB49}" presName="bSp" presStyleCnt="0"/>
      <dgm:spPr/>
    </dgm:pt>
    <dgm:pt modelId="{5FBB8966-0A08-42BF-A915-0063ABF5D36B}" type="pres">
      <dgm:prSet presAssocID="{4D91C4B7-5C6F-4254-A55C-2631BC1AFB49}" presName="process" presStyleCnt="0"/>
      <dgm:spPr/>
    </dgm:pt>
    <dgm:pt modelId="{E6A90188-59E6-4AB5-94CD-D1F971B7B5BD}" type="pres">
      <dgm:prSet presAssocID="{91EAD8CB-7EB0-4B92-A08C-AC59CE193519}" presName="composite1" presStyleCnt="0"/>
      <dgm:spPr/>
    </dgm:pt>
    <dgm:pt modelId="{C98AC336-7A93-4FA7-A629-14A7EF253148}" type="pres">
      <dgm:prSet presAssocID="{91EAD8CB-7EB0-4B92-A08C-AC59CE193519}" presName="dummyNode1" presStyleLbl="node1" presStyleIdx="0" presStyleCnt="5"/>
      <dgm:spPr/>
    </dgm:pt>
    <dgm:pt modelId="{E20ABC5A-2258-4D7D-A22E-88CD37A9E79F}" type="pres">
      <dgm:prSet presAssocID="{91EAD8CB-7EB0-4B92-A08C-AC59CE193519}" presName="childNode1" presStyleLbl="bgAcc1" presStyleIdx="0" presStyleCnt="5">
        <dgm:presLayoutVars>
          <dgm:bulletEnabled val="1"/>
        </dgm:presLayoutVars>
      </dgm:prSet>
      <dgm:spPr/>
      <dgm:t>
        <a:bodyPr/>
        <a:lstStyle/>
        <a:p>
          <a:endParaRPr lang="en-US"/>
        </a:p>
      </dgm:t>
    </dgm:pt>
    <dgm:pt modelId="{A459CB2C-8FE2-4E88-AD84-A24B7F7D4011}" type="pres">
      <dgm:prSet presAssocID="{91EAD8CB-7EB0-4B92-A08C-AC59CE193519}" presName="childNode1tx" presStyleLbl="bgAcc1" presStyleIdx="0" presStyleCnt="5">
        <dgm:presLayoutVars>
          <dgm:bulletEnabled val="1"/>
        </dgm:presLayoutVars>
      </dgm:prSet>
      <dgm:spPr/>
      <dgm:t>
        <a:bodyPr/>
        <a:lstStyle/>
        <a:p>
          <a:endParaRPr lang="en-US"/>
        </a:p>
      </dgm:t>
    </dgm:pt>
    <dgm:pt modelId="{063596EC-152D-469C-A75A-C096552CBE64}" type="pres">
      <dgm:prSet presAssocID="{91EAD8CB-7EB0-4B92-A08C-AC59CE193519}" presName="parentNode1" presStyleLbl="node1" presStyleIdx="0" presStyleCnt="5">
        <dgm:presLayoutVars>
          <dgm:chMax val="1"/>
          <dgm:bulletEnabled val="1"/>
        </dgm:presLayoutVars>
      </dgm:prSet>
      <dgm:spPr/>
    </dgm:pt>
    <dgm:pt modelId="{590483AA-3D18-4E29-B54B-DE4FB44DAD75}" type="pres">
      <dgm:prSet presAssocID="{91EAD8CB-7EB0-4B92-A08C-AC59CE193519}" presName="connSite1" presStyleCnt="0"/>
      <dgm:spPr/>
    </dgm:pt>
    <dgm:pt modelId="{D324D256-DAA7-4C00-AED1-479B3DC0ECA3}" type="pres">
      <dgm:prSet presAssocID="{E2F31B15-F179-4B20-B5E2-58C9EEEEDAEE}" presName="Name9" presStyleLbl="sibTrans2D1" presStyleIdx="0" presStyleCnt="4"/>
      <dgm:spPr/>
    </dgm:pt>
    <dgm:pt modelId="{8D9CD8A9-A159-41DC-9A51-6428ADF4D90E}" type="pres">
      <dgm:prSet presAssocID="{B461642D-B7B9-4426-9F75-11650FC249E4}" presName="composite2" presStyleCnt="0"/>
      <dgm:spPr/>
    </dgm:pt>
    <dgm:pt modelId="{FB0A4F37-CD9C-4ABC-9443-AEA656BA5ED8}" type="pres">
      <dgm:prSet presAssocID="{B461642D-B7B9-4426-9F75-11650FC249E4}" presName="dummyNode2" presStyleLbl="node1" presStyleIdx="0" presStyleCnt="5"/>
      <dgm:spPr/>
    </dgm:pt>
    <dgm:pt modelId="{361FA399-EEE8-4AF8-BAFE-F9952E9CFCD5}" type="pres">
      <dgm:prSet presAssocID="{B461642D-B7B9-4426-9F75-11650FC249E4}" presName="childNode2" presStyleLbl="bgAcc1" presStyleIdx="1" presStyleCnt="5">
        <dgm:presLayoutVars>
          <dgm:bulletEnabled val="1"/>
        </dgm:presLayoutVars>
      </dgm:prSet>
      <dgm:spPr/>
      <dgm:t>
        <a:bodyPr/>
        <a:lstStyle/>
        <a:p>
          <a:endParaRPr lang="en-US"/>
        </a:p>
      </dgm:t>
    </dgm:pt>
    <dgm:pt modelId="{093E0D72-1A0F-4803-A066-420BEA78AD53}" type="pres">
      <dgm:prSet presAssocID="{B461642D-B7B9-4426-9F75-11650FC249E4}" presName="childNode2tx" presStyleLbl="bgAcc1" presStyleIdx="1" presStyleCnt="5">
        <dgm:presLayoutVars>
          <dgm:bulletEnabled val="1"/>
        </dgm:presLayoutVars>
      </dgm:prSet>
      <dgm:spPr/>
      <dgm:t>
        <a:bodyPr/>
        <a:lstStyle/>
        <a:p>
          <a:endParaRPr lang="en-US"/>
        </a:p>
      </dgm:t>
    </dgm:pt>
    <dgm:pt modelId="{EEFC8BE4-BD44-4259-9D3B-DAE6F9C2AA89}" type="pres">
      <dgm:prSet presAssocID="{B461642D-B7B9-4426-9F75-11650FC249E4}" presName="parentNode2" presStyleLbl="node1" presStyleIdx="1" presStyleCnt="5">
        <dgm:presLayoutVars>
          <dgm:chMax val="0"/>
          <dgm:bulletEnabled val="1"/>
        </dgm:presLayoutVars>
      </dgm:prSet>
      <dgm:spPr/>
    </dgm:pt>
    <dgm:pt modelId="{019CA0E4-E323-499D-A457-58ABDA1FE575}" type="pres">
      <dgm:prSet presAssocID="{B461642D-B7B9-4426-9F75-11650FC249E4}" presName="connSite2" presStyleCnt="0"/>
      <dgm:spPr/>
    </dgm:pt>
    <dgm:pt modelId="{F71F5782-4B97-494E-B54E-414B7057EA00}" type="pres">
      <dgm:prSet presAssocID="{8A9D3248-CC69-4F51-B03D-215064644C14}" presName="Name18" presStyleLbl="sibTrans2D1" presStyleIdx="1" presStyleCnt="4"/>
      <dgm:spPr/>
    </dgm:pt>
    <dgm:pt modelId="{30D58B8D-CB19-4E2B-A34E-495A5675B94D}" type="pres">
      <dgm:prSet presAssocID="{6C932DB8-A845-4D96-8319-8B1AF897E82D}" presName="composite1" presStyleCnt="0"/>
      <dgm:spPr/>
    </dgm:pt>
    <dgm:pt modelId="{9C485EB3-B211-4661-9766-F7AEABF54277}" type="pres">
      <dgm:prSet presAssocID="{6C932DB8-A845-4D96-8319-8B1AF897E82D}" presName="dummyNode1" presStyleLbl="node1" presStyleIdx="1" presStyleCnt="5"/>
      <dgm:spPr/>
    </dgm:pt>
    <dgm:pt modelId="{2E6EC153-B405-4042-91E9-74B3F282649A}" type="pres">
      <dgm:prSet presAssocID="{6C932DB8-A845-4D96-8319-8B1AF897E82D}" presName="childNode1" presStyleLbl="bgAcc1" presStyleIdx="2" presStyleCnt="5">
        <dgm:presLayoutVars>
          <dgm:bulletEnabled val="1"/>
        </dgm:presLayoutVars>
      </dgm:prSet>
      <dgm:spPr/>
      <dgm:t>
        <a:bodyPr/>
        <a:lstStyle/>
        <a:p>
          <a:endParaRPr lang="en-US"/>
        </a:p>
      </dgm:t>
    </dgm:pt>
    <dgm:pt modelId="{1DC02EC9-1961-4B36-9BC3-B01023A4572C}" type="pres">
      <dgm:prSet presAssocID="{6C932DB8-A845-4D96-8319-8B1AF897E82D}" presName="childNode1tx" presStyleLbl="bgAcc1" presStyleIdx="2" presStyleCnt="5">
        <dgm:presLayoutVars>
          <dgm:bulletEnabled val="1"/>
        </dgm:presLayoutVars>
      </dgm:prSet>
      <dgm:spPr/>
      <dgm:t>
        <a:bodyPr/>
        <a:lstStyle/>
        <a:p>
          <a:endParaRPr lang="en-US"/>
        </a:p>
      </dgm:t>
    </dgm:pt>
    <dgm:pt modelId="{7E40B2EB-CB5C-4A54-99C5-7842FCEE22E4}" type="pres">
      <dgm:prSet presAssocID="{6C932DB8-A845-4D96-8319-8B1AF897E82D}" presName="parentNode1" presStyleLbl="node1" presStyleIdx="2" presStyleCnt="5">
        <dgm:presLayoutVars>
          <dgm:chMax val="1"/>
          <dgm:bulletEnabled val="1"/>
        </dgm:presLayoutVars>
      </dgm:prSet>
      <dgm:spPr/>
    </dgm:pt>
    <dgm:pt modelId="{CB9B120F-215C-46C1-9ADE-C18001879BF2}" type="pres">
      <dgm:prSet presAssocID="{6C932DB8-A845-4D96-8319-8B1AF897E82D}" presName="connSite1" presStyleCnt="0"/>
      <dgm:spPr/>
    </dgm:pt>
    <dgm:pt modelId="{976AE4DB-9E9C-488A-B65A-8EBA56B37551}" type="pres">
      <dgm:prSet presAssocID="{08BD88A4-11E6-40B3-9B39-F2ABDD4EC8C5}" presName="Name9" presStyleLbl="sibTrans2D1" presStyleIdx="2" presStyleCnt="4"/>
      <dgm:spPr/>
    </dgm:pt>
    <dgm:pt modelId="{4229D3D5-D3C1-45BD-BE23-F5256EBE02CF}" type="pres">
      <dgm:prSet presAssocID="{7B52AB91-D384-4A80-9A39-6DF95A23F98E}" presName="composite2" presStyleCnt="0"/>
      <dgm:spPr/>
    </dgm:pt>
    <dgm:pt modelId="{30055C80-27C9-4750-AD3E-A453A400A2D9}" type="pres">
      <dgm:prSet presAssocID="{7B52AB91-D384-4A80-9A39-6DF95A23F98E}" presName="dummyNode2" presStyleLbl="node1" presStyleIdx="2" presStyleCnt="5"/>
      <dgm:spPr/>
    </dgm:pt>
    <dgm:pt modelId="{1D2DA10C-E666-4A16-BC44-138482D5CE0C}" type="pres">
      <dgm:prSet presAssocID="{7B52AB91-D384-4A80-9A39-6DF95A23F98E}" presName="childNode2" presStyleLbl="bgAcc1" presStyleIdx="3" presStyleCnt="5">
        <dgm:presLayoutVars>
          <dgm:bulletEnabled val="1"/>
        </dgm:presLayoutVars>
      </dgm:prSet>
      <dgm:spPr/>
    </dgm:pt>
    <dgm:pt modelId="{7DB8EE91-F82B-44C9-A085-51C7FB5CB581}" type="pres">
      <dgm:prSet presAssocID="{7B52AB91-D384-4A80-9A39-6DF95A23F98E}" presName="childNode2tx" presStyleLbl="bgAcc1" presStyleIdx="3" presStyleCnt="5">
        <dgm:presLayoutVars>
          <dgm:bulletEnabled val="1"/>
        </dgm:presLayoutVars>
      </dgm:prSet>
      <dgm:spPr/>
    </dgm:pt>
    <dgm:pt modelId="{5EE782AC-C7F4-454E-8454-95CF96C36510}" type="pres">
      <dgm:prSet presAssocID="{7B52AB91-D384-4A80-9A39-6DF95A23F98E}" presName="parentNode2" presStyleLbl="node1" presStyleIdx="3" presStyleCnt="5">
        <dgm:presLayoutVars>
          <dgm:chMax val="0"/>
          <dgm:bulletEnabled val="1"/>
        </dgm:presLayoutVars>
      </dgm:prSet>
      <dgm:spPr/>
      <dgm:t>
        <a:bodyPr/>
        <a:lstStyle/>
        <a:p>
          <a:endParaRPr lang="en-US"/>
        </a:p>
      </dgm:t>
    </dgm:pt>
    <dgm:pt modelId="{8F1D0042-C65A-47E1-BDFD-FC7593E60CB1}" type="pres">
      <dgm:prSet presAssocID="{7B52AB91-D384-4A80-9A39-6DF95A23F98E}" presName="connSite2" presStyleCnt="0"/>
      <dgm:spPr/>
    </dgm:pt>
    <dgm:pt modelId="{00F2F57F-580C-4636-9769-E7E102A07896}" type="pres">
      <dgm:prSet presAssocID="{598ED799-3A19-4444-A5A5-A717D869AA54}" presName="Name18" presStyleLbl="sibTrans2D1" presStyleIdx="3" presStyleCnt="4"/>
      <dgm:spPr/>
    </dgm:pt>
    <dgm:pt modelId="{9ACE86CF-B0CB-4426-9660-EF2F9BCCB964}" type="pres">
      <dgm:prSet presAssocID="{4C63FB5D-C432-4025-BE15-48DDE0EE6E57}" presName="composite1" presStyleCnt="0"/>
      <dgm:spPr/>
    </dgm:pt>
    <dgm:pt modelId="{75C8CF60-2C39-4043-94D6-E50D98CACE1B}" type="pres">
      <dgm:prSet presAssocID="{4C63FB5D-C432-4025-BE15-48DDE0EE6E57}" presName="dummyNode1" presStyleLbl="node1" presStyleIdx="3" presStyleCnt="5"/>
      <dgm:spPr/>
    </dgm:pt>
    <dgm:pt modelId="{6C27152E-DC61-4772-9855-70083E3C0779}" type="pres">
      <dgm:prSet presAssocID="{4C63FB5D-C432-4025-BE15-48DDE0EE6E57}" presName="childNode1" presStyleLbl="bgAcc1" presStyleIdx="4" presStyleCnt="5">
        <dgm:presLayoutVars>
          <dgm:bulletEnabled val="1"/>
        </dgm:presLayoutVars>
      </dgm:prSet>
      <dgm:spPr/>
      <dgm:t>
        <a:bodyPr/>
        <a:lstStyle/>
        <a:p>
          <a:endParaRPr lang="en-US"/>
        </a:p>
      </dgm:t>
    </dgm:pt>
    <dgm:pt modelId="{9E8ECD12-009F-4D36-BC5F-D285AF144BA8}" type="pres">
      <dgm:prSet presAssocID="{4C63FB5D-C432-4025-BE15-48DDE0EE6E57}" presName="childNode1tx" presStyleLbl="bgAcc1" presStyleIdx="4" presStyleCnt="5">
        <dgm:presLayoutVars>
          <dgm:bulletEnabled val="1"/>
        </dgm:presLayoutVars>
      </dgm:prSet>
      <dgm:spPr/>
      <dgm:t>
        <a:bodyPr/>
        <a:lstStyle/>
        <a:p>
          <a:endParaRPr lang="en-US"/>
        </a:p>
      </dgm:t>
    </dgm:pt>
    <dgm:pt modelId="{734AEAFC-C09B-43B8-B435-28AA9DA582C5}" type="pres">
      <dgm:prSet presAssocID="{4C63FB5D-C432-4025-BE15-48DDE0EE6E57}" presName="parentNode1" presStyleLbl="node1" presStyleIdx="4" presStyleCnt="5">
        <dgm:presLayoutVars>
          <dgm:chMax val="1"/>
          <dgm:bulletEnabled val="1"/>
        </dgm:presLayoutVars>
      </dgm:prSet>
      <dgm:spPr/>
    </dgm:pt>
    <dgm:pt modelId="{983FA564-791E-4AB1-8E2C-1D4EEFE48F42}" type="pres">
      <dgm:prSet presAssocID="{4C63FB5D-C432-4025-BE15-48DDE0EE6E57}" presName="connSite1" presStyleCnt="0"/>
      <dgm:spPr/>
    </dgm:pt>
  </dgm:ptLst>
  <dgm:cxnLst>
    <dgm:cxn modelId="{02D0C4E8-975B-47A3-A37B-8A72D4A7585D}" type="presOf" srcId="{F75B4E24-A77E-4485-B66B-D3DE6DD11C1C}" destId="{2E6EC153-B405-4042-91E9-74B3F282649A}" srcOrd="0" destOrd="0" presId="urn:microsoft.com/office/officeart/2005/8/layout/hProcess4"/>
    <dgm:cxn modelId="{F0FADEB6-025F-4379-A2B0-BEF60928D906}" type="presOf" srcId="{EE7E5388-C47E-41D8-B863-ECE122D3D907}" destId="{093E0D72-1A0F-4803-A066-420BEA78AD53}" srcOrd="1" destOrd="1" presId="urn:microsoft.com/office/officeart/2005/8/layout/hProcess4"/>
    <dgm:cxn modelId="{942ABCD3-A082-4A71-801A-A940A7B9E751}" type="presOf" srcId="{598ED799-3A19-4444-A5A5-A717D869AA54}" destId="{00F2F57F-580C-4636-9769-E7E102A07896}" srcOrd="0" destOrd="0" presId="urn:microsoft.com/office/officeart/2005/8/layout/hProcess4"/>
    <dgm:cxn modelId="{FB9E0C29-BEBD-4018-98DF-893C906E4F5F}" type="presOf" srcId="{1CC8EE79-14FE-4317-8936-60BD27AA0375}" destId="{1D2DA10C-E666-4A16-BC44-138482D5CE0C}" srcOrd="0" destOrd="1" presId="urn:microsoft.com/office/officeart/2005/8/layout/hProcess4"/>
    <dgm:cxn modelId="{98757C73-FBBE-418B-909D-61E06C76EE68}" type="presOf" srcId="{FD838425-D391-40D0-BCDD-BA30034A450B}" destId="{2E6EC153-B405-4042-91E9-74B3F282649A}" srcOrd="0" destOrd="1" presId="urn:microsoft.com/office/officeart/2005/8/layout/hProcess4"/>
    <dgm:cxn modelId="{F623300E-6034-43C6-9FBD-F14D420871A8}" srcId="{B461642D-B7B9-4426-9F75-11650FC249E4}" destId="{EE7E5388-C47E-41D8-B863-ECE122D3D907}" srcOrd="1" destOrd="0" parTransId="{B2F9A559-4E43-4F74-8741-AC7F273578F7}" sibTransId="{E9A50538-70CB-46D9-A9D0-E0538A7AAF8E}"/>
    <dgm:cxn modelId="{03B3E505-FCB9-4A42-9A2F-6F436CAF15B6}" type="presOf" srcId="{4D91C4B7-5C6F-4254-A55C-2631BC1AFB49}" destId="{6E34B294-C9BA-4577-9553-62789A70057D}" srcOrd="0" destOrd="0" presId="urn:microsoft.com/office/officeart/2005/8/layout/hProcess4"/>
    <dgm:cxn modelId="{D8195988-D571-45F9-B676-771886D48C68}" type="presOf" srcId="{A4C9B46F-4A28-4D58-BE3E-5F830031644B}" destId="{9E8ECD12-009F-4D36-BC5F-D285AF144BA8}" srcOrd="1" destOrd="1" presId="urn:microsoft.com/office/officeart/2005/8/layout/hProcess4"/>
    <dgm:cxn modelId="{DD728B27-A5DE-4B8F-8F35-1C2B91F09EBF}" type="presOf" srcId="{FD838425-D391-40D0-BCDD-BA30034A450B}" destId="{1DC02EC9-1961-4B36-9BC3-B01023A4572C}" srcOrd="1" destOrd="1" presId="urn:microsoft.com/office/officeart/2005/8/layout/hProcess4"/>
    <dgm:cxn modelId="{3189234F-9108-4F5F-9863-D7510EA6E89F}" type="presOf" srcId="{1CC8EE79-14FE-4317-8936-60BD27AA0375}" destId="{7DB8EE91-F82B-44C9-A085-51C7FB5CB581}" srcOrd="1" destOrd="1" presId="urn:microsoft.com/office/officeart/2005/8/layout/hProcess4"/>
    <dgm:cxn modelId="{30C09A51-40D6-459B-8A5E-F54D526E148B}" type="presOf" srcId="{C49D815B-493B-4454-90BA-91A73EAB1304}" destId="{A459CB2C-8FE2-4E88-AD84-A24B7F7D4011}" srcOrd="1" destOrd="0" presId="urn:microsoft.com/office/officeart/2005/8/layout/hProcess4"/>
    <dgm:cxn modelId="{5C173B0B-A2CA-4DD4-8793-ACE997B50425}" type="presOf" srcId="{61140FCC-6A16-4581-AC25-D320AE0B0D04}" destId="{A459CB2C-8FE2-4E88-AD84-A24B7F7D4011}" srcOrd="1" destOrd="1" presId="urn:microsoft.com/office/officeart/2005/8/layout/hProcess4"/>
    <dgm:cxn modelId="{CAA3E5E1-7DAA-431F-AE81-9C60F7A96929}" type="presOf" srcId="{E2F31B15-F179-4B20-B5E2-58C9EEEEDAEE}" destId="{D324D256-DAA7-4C00-AED1-479B3DC0ECA3}" srcOrd="0" destOrd="0" presId="urn:microsoft.com/office/officeart/2005/8/layout/hProcess4"/>
    <dgm:cxn modelId="{E486DE1D-532B-4545-8864-83A0D89BBE68}" srcId="{7B52AB91-D384-4A80-9A39-6DF95A23F98E}" destId="{4781F4F9-0AE0-4578-AA02-B02C1D27B954}" srcOrd="0" destOrd="0" parTransId="{72E91C1D-4515-4381-A205-27A2CC123006}" sibTransId="{089C6DA2-38D8-4F56-A291-A6ED6F5B15AD}"/>
    <dgm:cxn modelId="{A34CCA70-1FE5-47EE-8A28-FE5438EFF487}" srcId="{4D91C4B7-5C6F-4254-A55C-2631BC1AFB49}" destId="{6C932DB8-A845-4D96-8319-8B1AF897E82D}" srcOrd="2" destOrd="0" parTransId="{1E222DF0-E376-4B5A-82E5-A7D1176BEBBB}" sibTransId="{08BD88A4-11E6-40B3-9B39-F2ABDD4EC8C5}"/>
    <dgm:cxn modelId="{25DDA63A-2749-4E3A-8225-9DF4654D195E}" type="presOf" srcId="{EE7E5388-C47E-41D8-B863-ECE122D3D907}" destId="{361FA399-EEE8-4AF8-BAFE-F9952E9CFCD5}" srcOrd="0" destOrd="1" presId="urn:microsoft.com/office/officeart/2005/8/layout/hProcess4"/>
    <dgm:cxn modelId="{E6040E8D-48B7-4F3D-A770-2C097AFD888A}" srcId="{6C932DB8-A845-4D96-8319-8B1AF897E82D}" destId="{F75B4E24-A77E-4485-B66B-D3DE6DD11C1C}" srcOrd="0" destOrd="0" parTransId="{CEA0EDA9-A8B9-477D-A48F-0CC38E604B23}" sibTransId="{7374B453-75BC-49BF-B1F4-81F5DC71EA57}"/>
    <dgm:cxn modelId="{57B5B67C-5CC2-48B3-9AD4-6517520F8E8E}" srcId="{4C63FB5D-C432-4025-BE15-48DDE0EE6E57}" destId="{A3F52496-5A8F-451C-AC92-746111998754}" srcOrd="0" destOrd="0" parTransId="{1509EB53-D42D-458E-A002-CBF1384725C0}" sibTransId="{DA994FAA-5A20-4C1D-9BF8-4625452C68FF}"/>
    <dgm:cxn modelId="{4E84BE3B-3620-4C52-AA2E-D76295636AE7}" type="presOf" srcId="{61140FCC-6A16-4581-AC25-D320AE0B0D04}" destId="{E20ABC5A-2258-4D7D-A22E-88CD37A9E79F}" srcOrd="0" destOrd="1" presId="urn:microsoft.com/office/officeart/2005/8/layout/hProcess4"/>
    <dgm:cxn modelId="{1FDC2C2E-8CE4-4473-82A1-1927B277B1D9}" type="presOf" srcId="{08BD88A4-11E6-40B3-9B39-F2ABDD4EC8C5}" destId="{976AE4DB-9E9C-488A-B65A-8EBA56B37551}" srcOrd="0" destOrd="0" presId="urn:microsoft.com/office/officeart/2005/8/layout/hProcess4"/>
    <dgm:cxn modelId="{3E8F47A2-1975-45CA-8F5D-DEF9833ADC40}" srcId="{4D91C4B7-5C6F-4254-A55C-2631BC1AFB49}" destId="{91EAD8CB-7EB0-4B92-A08C-AC59CE193519}" srcOrd="0" destOrd="0" parTransId="{2D356145-EE99-470D-AF90-0CCBD9528F4E}" sibTransId="{E2F31B15-F179-4B20-B5E2-58C9EEEEDAEE}"/>
    <dgm:cxn modelId="{E35CD68F-5A56-4C80-B799-621F7D4572BC}" type="presOf" srcId="{B461642D-B7B9-4426-9F75-11650FC249E4}" destId="{EEFC8BE4-BD44-4259-9D3B-DAE6F9C2AA89}" srcOrd="0" destOrd="0" presId="urn:microsoft.com/office/officeart/2005/8/layout/hProcess4"/>
    <dgm:cxn modelId="{74BD08C2-44DC-4774-A1DA-8FFE7858263B}" type="presOf" srcId="{C49D815B-493B-4454-90BA-91A73EAB1304}" destId="{E20ABC5A-2258-4D7D-A22E-88CD37A9E79F}" srcOrd="0" destOrd="0" presId="urn:microsoft.com/office/officeart/2005/8/layout/hProcess4"/>
    <dgm:cxn modelId="{B54993CB-D4E5-423B-B699-69D20941AAC5}" srcId="{B461642D-B7B9-4426-9F75-11650FC249E4}" destId="{BEE65149-BD2E-461F-B1B0-3D51900F54D3}" srcOrd="0" destOrd="0" parTransId="{E5EFE3B4-3502-471E-81FE-F9ACA7EA153F}" sibTransId="{7B78734F-959E-4A2D-BCEE-3EE9D7355D3B}"/>
    <dgm:cxn modelId="{E1631AB4-6072-4D06-AAE5-C8786925BB48}" type="presOf" srcId="{4C63FB5D-C432-4025-BE15-48DDE0EE6E57}" destId="{734AEAFC-C09B-43B8-B435-28AA9DA582C5}" srcOrd="0" destOrd="0" presId="urn:microsoft.com/office/officeart/2005/8/layout/hProcess4"/>
    <dgm:cxn modelId="{4BE7408B-5E98-4C52-82B8-A77D71ADB7C8}" type="presOf" srcId="{4781F4F9-0AE0-4578-AA02-B02C1D27B954}" destId="{7DB8EE91-F82B-44C9-A085-51C7FB5CB581}" srcOrd="1" destOrd="0" presId="urn:microsoft.com/office/officeart/2005/8/layout/hProcess4"/>
    <dgm:cxn modelId="{AFE16D9E-29E8-4E19-9FF6-B3019BECC927}" srcId="{7B52AB91-D384-4A80-9A39-6DF95A23F98E}" destId="{1CC8EE79-14FE-4317-8936-60BD27AA0375}" srcOrd="1" destOrd="0" parTransId="{1FCDD5E5-7383-4A7E-8787-AFEF815E66F2}" sibTransId="{546CD3BA-654D-4282-9906-EB4BFC56BF20}"/>
    <dgm:cxn modelId="{8D0381A4-CFA0-42D9-85BD-43281BCC332A}" type="presOf" srcId="{6C932DB8-A845-4D96-8319-8B1AF897E82D}" destId="{7E40B2EB-CB5C-4A54-99C5-7842FCEE22E4}" srcOrd="0" destOrd="0" presId="urn:microsoft.com/office/officeart/2005/8/layout/hProcess4"/>
    <dgm:cxn modelId="{593373E1-61D9-4BAE-BF00-E2FDFEC13E97}" type="presOf" srcId="{BEE65149-BD2E-461F-B1B0-3D51900F54D3}" destId="{093E0D72-1A0F-4803-A066-420BEA78AD53}" srcOrd="1" destOrd="0" presId="urn:microsoft.com/office/officeart/2005/8/layout/hProcess4"/>
    <dgm:cxn modelId="{438A95A6-94CB-4E86-9AF0-722E049321CF}" type="presOf" srcId="{91EAD8CB-7EB0-4B92-A08C-AC59CE193519}" destId="{063596EC-152D-469C-A75A-C096552CBE64}" srcOrd="0" destOrd="0" presId="urn:microsoft.com/office/officeart/2005/8/layout/hProcess4"/>
    <dgm:cxn modelId="{A6B4161E-FA74-4006-98EC-36E16AD3538F}" type="presOf" srcId="{A3F52496-5A8F-451C-AC92-746111998754}" destId="{9E8ECD12-009F-4D36-BC5F-D285AF144BA8}" srcOrd="1" destOrd="0" presId="urn:microsoft.com/office/officeart/2005/8/layout/hProcess4"/>
    <dgm:cxn modelId="{6EB9942D-FB2A-407C-851F-1FB37D37101A}" type="presOf" srcId="{F75B4E24-A77E-4485-B66B-D3DE6DD11C1C}" destId="{1DC02EC9-1961-4B36-9BC3-B01023A4572C}" srcOrd="1" destOrd="0" presId="urn:microsoft.com/office/officeart/2005/8/layout/hProcess4"/>
    <dgm:cxn modelId="{F03938F5-3781-40ED-87F0-02D7E01D8811}" srcId="{4C63FB5D-C432-4025-BE15-48DDE0EE6E57}" destId="{A4C9B46F-4A28-4D58-BE3E-5F830031644B}" srcOrd="1" destOrd="0" parTransId="{14EBC2FA-1253-4E05-8566-A5B2DF0C5222}" sibTransId="{E8D49D4C-76ED-48F5-B65D-8E750246CF24}"/>
    <dgm:cxn modelId="{23BF0822-C82E-4734-8028-8E5A6DD34ECA}" srcId="{4D91C4B7-5C6F-4254-A55C-2631BC1AFB49}" destId="{4C63FB5D-C432-4025-BE15-48DDE0EE6E57}" srcOrd="4" destOrd="0" parTransId="{EA58E3A4-57C0-4097-8EF0-D9F50B7A1BCD}" sibTransId="{601F913B-F551-4194-814C-56328A18AC81}"/>
    <dgm:cxn modelId="{20B2E2FA-2FF2-404F-B94A-C084749CF073}" srcId="{91EAD8CB-7EB0-4B92-A08C-AC59CE193519}" destId="{C49D815B-493B-4454-90BA-91A73EAB1304}" srcOrd="0" destOrd="0" parTransId="{38A6349E-A42D-497B-A717-3D0E064E7D67}" sibTransId="{B9287332-F0A0-447F-8423-10A705E5F2E0}"/>
    <dgm:cxn modelId="{6C0B7E35-ACF4-41D2-964C-787F138ABD6D}" srcId="{4D91C4B7-5C6F-4254-A55C-2631BC1AFB49}" destId="{B461642D-B7B9-4426-9F75-11650FC249E4}" srcOrd="1" destOrd="0" parTransId="{51E851C6-5870-46EE-9A91-58BC6B8E1850}" sibTransId="{8A9D3248-CC69-4F51-B03D-215064644C14}"/>
    <dgm:cxn modelId="{4234B51F-0F11-4D96-9D52-BF8EACD8C09F}" srcId="{6C932DB8-A845-4D96-8319-8B1AF897E82D}" destId="{FD838425-D391-40D0-BCDD-BA30034A450B}" srcOrd="1" destOrd="0" parTransId="{2F05620C-D0AA-46DD-9A9E-4917669AC142}" sibTransId="{9C87E1F0-07F4-4254-99B9-1BC13F81C6C7}"/>
    <dgm:cxn modelId="{1BF0967B-142D-4667-883F-1287C77B5DE4}" type="presOf" srcId="{7B52AB91-D384-4A80-9A39-6DF95A23F98E}" destId="{5EE782AC-C7F4-454E-8454-95CF96C36510}" srcOrd="0" destOrd="0" presId="urn:microsoft.com/office/officeart/2005/8/layout/hProcess4"/>
    <dgm:cxn modelId="{79F35D2F-2CC0-425C-B81B-20123FD3F2C7}" type="presOf" srcId="{BEE65149-BD2E-461F-B1B0-3D51900F54D3}" destId="{361FA399-EEE8-4AF8-BAFE-F9952E9CFCD5}" srcOrd="0" destOrd="0" presId="urn:microsoft.com/office/officeart/2005/8/layout/hProcess4"/>
    <dgm:cxn modelId="{E425884B-D55D-4266-BB11-811F8CF0EEF6}" type="presOf" srcId="{A3F52496-5A8F-451C-AC92-746111998754}" destId="{6C27152E-DC61-4772-9855-70083E3C0779}" srcOrd="0" destOrd="0" presId="urn:microsoft.com/office/officeart/2005/8/layout/hProcess4"/>
    <dgm:cxn modelId="{A0CD2ACF-00A9-4CAD-86E5-D413E7AE1EE2}" srcId="{4D91C4B7-5C6F-4254-A55C-2631BC1AFB49}" destId="{7B52AB91-D384-4A80-9A39-6DF95A23F98E}" srcOrd="3" destOrd="0" parTransId="{0AC1E8DD-6677-4389-A7C9-61A61E106BE9}" sibTransId="{598ED799-3A19-4444-A5A5-A717D869AA54}"/>
    <dgm:cxn modelId="{57E7832B-17EE-4808-BD45-B06BA513BD3E}" srcId="{91EAD8CB-7EB0-4B92-A08C-AC59CE193519}" destId="{61140FCC-6A16-4581-AC25-D320AE0B0D04}" srcOrd="1" destOrd="0" parTransId="{DD2537EB-67AC-4A6A-8F3B-C0A4452626D3}" sibTransId="{D829A5F1-731A-4ED9-A2E2-FF5DE064147C}"/>
    <dgm:cxn modelId="{F0BE9166-1CE4-4A39-8B24-20DA00940A3F}" type="presOf" srcId="{A4C9B46F-4A28-4D58-BE3E-5F830031644B}" destId="{6C27152E-DC61-4772-9855-70083E3C0779}" srcOrd="0" destOrd="1" presId="urn:microsoft.com/office/officeart/2005/8/layout/hProcess4"/>
    <dgm:cxn modelId="{942E83F4-D065-41C8-9F41-BA4BBBBCC268}" type="presOf" srcId="{8A9D3248-CC69-4F51-B03D-215064644C14}" destId="{F71F5782-4B97-494E-B54E-414B7057EA00}" srcOrd="0" destOrd="0" presId="urn:microsoft.com/office/officeart/2005/8/layout/hProcess4"/>
    <dgm:cxn modelId="{EA50041D-6345-40BF-9396-BAF3C9B8F1F6}" type="presOf" srcId="{4781F4F9-0AE0-4578-AA02-B02C1D27B954}" destId="{1D2DA10C-E666-4A16-BC44-138482D5CE0C}" srcOrd="0" destOrd="0" presId="urn:microsoft.com/office/officeart/2005/8/layout/hProcess4"/>
    <dgm:cxn modelId="{D8D3990A-D333-4E6A-96B5-AC468AB54F77}" type="presParOf" srcId="{6E34B294-C9BA-4577-9553-62789A70057D}" destId="{1858366F-DF9E-401C-A5D2-2ECF66E13C2D}" srcOrd="0" destOrd="0" presId="urn:microsoft.com/office/officeart/2005/8/layout/hProcess4"/>
    <dgm:cxn modelId="{BBA60B04-8D37-4B5E-B535-D7EA68795F14}" type="presParOf" srcId="{6E34B294-C9BA-4577-9553-62789A70057D}" destId="{E1D89EB7-472A-4239-9975-8705C90820B5}" srcOrd="1" destOrd="0" presId="urn:microsoft.com/office/officeart/2005/8/layout/hProcess4"/>
    <dgm:cxn modelId="{287DAE2F-6275-4D26-AE2D-F9C0290CB175}" type="presParOf" srcId="{6E34B294-C9BA-4577-9553-62789A70057D}" destId="{5FBB8966-0A08-42BF-A915-0063ABF5D36B}" srcOrd="2" destOrd="0" presId="urn:microsoft.com/office/officeart/2005/8/layout/hProcess4"/>
    <dgm:cxn modelId="{2231B913-19AE-4EAF-897C-A709C7865420}" type="presParOf" srcId="{5FBB8966-0A08-42BF-A915-0063ABF5D36B}" destId="{E6A90188-59E6-4AB5-94CD-D1F971B7B5BD}" srcOrd="0" destOrd="0" presId="urn:microsoft.com/office/officeart/2005/8/layout/hProcess4"/>
    <dgm:cxn modelId="{79584644-D3A5-40F5-83B3-56AC7A46F7ED}" type="presParOf" srcId="{E6A90188-59E6-4AB5-94CD-D1F971B7B5BD}" destId="{C98AC336-7A93-4FA7-A629-14A7EF253148}" srcOrd="0" destOrd="0" presId="urn:microsoft.com/office/officeart/2005/8/layout/hProcess4"/>
    <dgm:cxn modelId="{D81190E8-1FA3-44D4-A958-8BB89A3FC23E}" type="presParOf" srcId="{E6A90188-59E6-4AB5-94CD-D1F971B7B5BD}" destId="{E20ABC5A-2258-4D7D-A22E-88CD37A9E79F}" srcOrd="1" destOrd="0" presId="urn:microsoft.com/office/officeart/2005/8/layout/hProcess4"/>
    <dgm:cxn modelId="{7DF0722F-9C80-4114-BD41-FE8ECF941E11}" type="presParOf" srcId="{E6A90188-59E6-4AB5-94CD-D1F971B7B5BD}" destId="{A459CB2C-8FE2-4E88-AD84-A24B7F7D4011}" srcOrd="2" destOrd="0" presId="urn:microsoft.com/office/officeart/2005/8/layout/hProcess4"/>
    <dgm:cxn modelId="{BC6B298C-67E0-42EE-B10F-0B5FF71002D2}" type="presParOf" srcId="{E6A90188-59E6-4AB5-94CD-D1F971B7B5BD}" destId="{063596EC-152D-469C-A75A-C096552CBE64}" srcOrd="3" destOrd="0" presId="urn:microsoft.com/office/officeart/2005/8/layout/hProcess4"/>
    <dgm:cxn modelId="{79A20ECF-7032-4874-A346-A907A13E7C2B}" type="presParOf" srcId="{E6A90188-59E6-4AB5-94CD-D1F971B7B5BD}" destId="{590483AA-3D18-4E29-B54B-DE4FB44DAD75}" srcOrd="4" destOrd="0" presId="urn:microsoft.com/office/officeart/2005/8/layout/hProcess4"/>
    <dgm:cxn modelId="{E83EC600-6A15-411B-B4F7-D9E86E35B044}" type="presParOf" srcId="{5FBB8966-0A08-42BF-A915-0063ABF5D36B}" destId="{D324D256-DAA7-4C00-AED1-479B3DC0ECA3}" srcOrd="1" destOrd="0" presId="urn:microsoft.com/office/officeart/2005/8/layout/hProcess4"/>
    <dgm:cxn modelId="{FB95FE66-245E-4965-B8B5-7832E1F34B1C}" type="presParOf" srcId="{5FBB8966-0A08-42BF-A915-0063ABF5D36B}" destId="{8D9CD8A9-A159-41DC-9A51-6428ADF4D90E}" srcOrd="2" destOrd="0" presId="urn:microsoft.com/office/officeart/2005/8/layout/hProcess4"/>
    <dgm:cxn modelId="{019EB0D9-9ABD-485D-89D4-272B0014EB7F}" type="presParOf" srcId="{8D9CD8A9-A159-41DC-9A51-6428ADF4D90E}" destId="{FB0A4F37-CD9C-4ABC-9443-AEA656BA5ED8}" srcOrd="0" destOrd="0" presId="urn:microsoft.com/office/officeart/2005/8/layout/hProcess4"/>
    <dgm:cxn modelId="{D7946BDC-D003-4B35-9B79-84AD358C38A1}" type="presParOf" srcId="{8D9CD8A9-A159-41DC-9A51-6428ADF4D90E}" destId="{361FA399-EEE8-4AF8-BAFE-F9952E9CFCD5}" srcOrd="1" destOrd="0" presId="urn:microsoft.com/office/officeart/2005/8/layout/hProcess4"/>
    <dgm:cxn modelId="{40044FF4-21E5-4882-B3E6-DCF924C329CB}" type="presParOf" srcId="{8D9CD8A9-A159-41DC-9A51-6428ADF4D90E}" destId="{093E0D72-1A0F-4803-A066-420BEA78AD53}" srcOrd="2" destOrd="0" presId="urn:microsoft.com/office/officeart/2005/8/layout/hProcess4"/>
    <dgm:cxn modelId="{1AFCB9CD-31E9-4D12-BAD7-766614A1F45F}" type="presParOf" srcId="{8D9CD8A9-A159-41DC-9A51-6428ADF4D90E}" destId="{EEFC8BE4-BD44-4259-9D3B-DAE6F9C2AA89}" srcOrd="3" destOrd="0" presId="urn:microsoft.com/office/officeart/2005/8/layout/hProcess4"/>
    <dgm:cxn modelId="{9E0C0315-98C1-4E0C-B5E8-0426B99FE7A1}" type="presParOf" srcId="{8D9CD8A9-A159-41DC-9A51-6428ADF4D90E}" destId="{019CA0E4-E323-499D-A457-58ABDA1FE575}" srcOrd="4" destOrd="0" presId="urn:microsoft.com/office/officeart/2005/8/layout/hProcess4"/>
    <dgm:cxn modelId="{53B24109-F989-44F9-B1C9-B4DA2ED9BE6B}" type="presParOf" srcId="{5FBB8966-0A08-42BF-A915-0063ABF5D36B}" destId="{F71F5782-4B97-494E-B54E-414B7057EA00}" srcOrd="3" destOrd="0" presId="urn:microsoft.com/office/officeart/2005/8/layout/hProcess4"/>
    <dgm:cxn modelId="{CF7F68B1-3ED5-4A22-9639-572E074DD9BC}" type="presParOf" srcId="{5FBB8966-0A08-42BF-A915-0063ABF5D36B}" destId="{30D58B8D-CB19-4E2B-A34E-495A5675B94D}" srcOrd="4" destOrd="0" presId="urn:microsoft.com/office/officeart/2005/8/layout/hProcess4"/>
    <dgm:cxn modelId="{79C0B9ED-23DA-4F0D-B531-CE818DD3B3BB}" type="presParOf" srcId="{30D58B8D-CB19-4E2B-A34E-495A5675B94D}" destId="{9C485EB3-B211-4661-9766-F7AEABF54277}" srcOrd="0" destOrd="0" presId="urn:microsoft.com/office/officeart/2005/8/layout/hProcess4"/>
    <dgm:cxn modelId="{97CDC7EB-5851-4023-B71D-28D99867DC65}" type="presParOf" srcId="{30D58B8D-CB19-4E2B-A34E-495A5675B94D}" destId="{2E6EC153-B405-4042-91E9-74B3F282649A}" srcOrd="1" destOrd="0" presId="urn:microsoft.com/office/officeart/2005/8/layout/hProcess4"/>
    <dgm:cxn modelId="{92636302-3E12-4DB0-AAC4-706481C1A0E9}" type="presParOf" srcId="{30D58B8D-CB19-4E2B-A34E-495A5675B94D}" destId="{1DC02EC9-1961-4B36-9BC3-B01023A4572C}" srcOrd="2" destOrd="0" presId="urn:microsoft.com/office/officeart/2005/8/layout/hProcess4"/>
    <dgm:cxn modelId="{3B907D70-5BD3-409C-9A7A-D7EF7670D311}" type="presParOf" srcId="{30D58B8D-CB19-4E2B-A34E-495A5675B94D}" destId="{7E40B2EB-CB5C-4A54-99C5-7842FCEE22E4}" srcOrd="3" destOrd="0" presId="urn:microsoft.com/office/officeart/2005/8/layout/hProcess4"/>
    <dgm:cxn modelId="{5B705D0A-2B10-4A2E-88A4-CB8F31D1B470}" type="presParOf" srcId="{30D58B8D-CB19-4E2B-A34E-495A5675B94D}" destId="{CB9B120F-215C-46C1-9ADE-C18001879BF2}" srcOrd="4" destOrd="0" presId="urn:microsoft.com/office/officeart/2005/8/layout/hProcess4"/>
    <dgm:cxn modelId="{8E17CCF2-9F13-4FD5-8367-D903BBE8F4A8}" type="presParOf" srcId="{5FBB8966-0A08-42BF-A915-0063ABF5D36B}" destId="{976AE4DB-9E9C-488A-B65A-8EBA56B37551}" srcOrd="5" destOrd="0" presId="urn:microsoft.com/office/officeart/2005/8/layout/hProcess4"/>
    <dgm:cxn modelId="{6303E561-2D82-4AB3-882A-462227D39E8D}" type="presParOf" srcId="{5FBB8966-0A08-42BF-A915-0063ABF5D36B}" destId="{4229D3D5-D3C1-45BD-BE23-F5256EBE02CF}" srcOrd="6" destOrd="0" presId="urn:microsoft.com/office/officeart/2005/8/layout/hProcess4"/>
    <dgm:cxn modelId="{1340975C-CA30-42A8-BC4C-E23B5E766575}" type="presParOf" srcId="{4229D3D5-D3C1-45BD-BE23-F5256EBE02CF}" destId="{30055C80-27C9-4750-AD3E-A453A400A2D9}" srcOrd="0" destOrd="0" presId="urn:microsoft.com/office/officeart/2005/8/layout/hProcess4"/>
    <dgm:cxn modelId="{7A4BC970-5883-4425-ADAE-E9AEAEB88621}" type="presParOf" srcId="{4229D3D5-D3C1-45BD-BE23-F5256EBE02CF}" destId="{1D2DA10C-E666-4A16-BC44-138482D5CE0C}" srcOrd="1" destOrd="0" presId="urn:microsoft.com/office/officeart/2005/8/layout/hProcess4"/>
    <dgm:cxn modelId="{4A750B23-23D2-4830-A0D0-69FB26788212}" type="presParOf" srcId="{4229D3D5-D3C1-45BD-BE23-F5256EBE02CF}" destId="{7DB8EE91-F82B-44C9-A085-51C7FB5CB581}" srcOrd="2" destOrd="0" presId="urn:microsoft.com/office/officeart/2005/8/layout/hProcess4"/>
    <dgm:cxn modelId="{A59F37FD-C72D-4FD9-89DF-9EB4C54746D2}" type="presParOf" srcId="{4229D3D5-D3C1-45BD-BE23-F5256EBE02CF}" destId="{5EE782AC-C7F4-454E-8454-95CF96C36510}" srcOrd="3" destOrd="0" presId="urn:microsoft.com/office/officeart/2005/8/layout/hProcess4"/>
    <dgm:cxn modelId="{6A1A11CC-9552-4613-B28E-34258250CDE8}" type="presParOf" srcId="{4229D3D5-D3C1-45BD-BE23-F5256EBE02CF}" destId="{8F1D0042-C65A-47E1-BDFD-FC7593E60CB1}" srcOrd="4" destOrd="0" presId="urn:microsoft.com/office/officeart/2005/8/layout/hProcess4"/>
    <dgm:cxn modelId="{EF05613A-FE4E-4937-BF52-110BDDF971EB}" type="presParOf" srcId="{5FBB8966-0A08-42BF-A915-0063ABF5D36B}" destId="{00F2F57F-580C-4636-9769-E7E102A07896}" srcOrd="7" destOrd="0" presId="urn:microsoft.com/office/officeart/2005/8/layout/hProcess4"/>
    <dgm:cxn modelId="{96C1915C-E8E7-4278-91E2-F408B942F684}" type="presParOf" srcId="{5FBB8966-0A08-42BF-A915-0063ABF5D36B}" destId="{9ACE86CF-B0CB-4426-9660-EF2F9BCCB964}" srcOrd="8" destOrd="0" presId="urn:microsoft.com/office/officeart/2005/8/layout/hProcess4"/>
    <dgm:cxn modelId="{C7129693-361C-4463-AF34-FD1EFFEE1BD6}" type="presParOf" srcId="{9ACE86CF-B0CB-4426-9660-EF2F9BCCB964}" destId="{75C8CF60-2C39-4043-94D6-E50D98CACE1B}" srcOrd="0" destOrd="0" presId="urn:microsoft.com/office/officeart/2005/8/layout/hProcess4"/>
    <dgm:cxn modelId="{298B7357-4F62-48AB-B3E1-004F0BAEA962}" type="presParOf" srcId="{9ACE86CF-B0CB-4426-9660-EF2F9BCCB964}" destId="{6C27152E-DC61-4772-9855-70083E3C0779}" srcOrd="1" destOrd="0" presId="urn:microsoft.com/office/officeart/2005/8/layout/hProcess4"/>
    <dgm:cxn modelId="{EAF3E9D2-6464-4B3F-9761-9A460B7702E3}" type="presParOf" srcId="{9ACE86CF-B0CB-4426-9660-EF2F9BCCB964}" destId="{9E8ECD12-009F-4D36-BC5F-D285AF144BA8}" srcOrd="2" destOrd="0" presId="urn:microsoft.com/office/officeart/2005/8/layout/hProcess4"/>
    <dgm:cxn modelId="{555FCF40-A3BD-4FEA-AF16-B327E3B06A73}" type="presParOf" srcId="{9ACE86CF-B0CB-4426-9660-EF2F9BCCB964}" destId="{734AEAFC-C09B-43B8-B435-28AA9DA582C5}" srcOrd="3" destOrd="0" presId="urn:microsoft.com/office/officeart/2005/8/layout/hProcess4"/>
    <dgm:cxn modelId="{E657A452-6CA9-4345-AD56-0EAB33090FB1}" type="presParOf" srcId="{9ACE86CF-B0CB-4426-9660-EF2F9BCCB964}" destId="{983FA564-791E-4AB1-8E2C-1D4EEFE48F42}"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ABC5A-2258-4D7D-A22E-88CD37A9E79F}">
      <dsp:nvSpPr>
        <dsp:cNvPr id="0" name=""/>
        <dsp:cNvSpPr/>
      </dsp:nvSpPr>
      <dsp:spPr>
        <a:xfrm>
          <a:off x="2293" y="1489284"/>
          <a:ext cx="1410593" cy="116344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pt-BR" sz="1400" b="0" kern="1200" cap="none" spc="0" dirty="0" err="1" smtClean="0">
              <a:ln w="0"/>
              <a:solidFill>
                <a:schemeClr val="tx1"/>
              </a:solidFill>
              <a:effectLst>
                <a:outerShdw blurRad="38100" dist="19050" dir="2700000" algn="tl" rotWithShape="0">
                  <a:schemeClr val="dk1">
                    <a:alpha val="40000"/>
                  </a:schemeClr>
                </a:outerShdw>
              </a:effectLst>
            </a:rPr>
            <a:t>Introductory</a:t>
          </a:r>
          <a:r>
            <a:rPr lang="pt-BR" sz="1400" b="0" kern="1200" cap="none" spc="0" dirty="0" smtClean="0">
              <a:ln w="0"/>
              <a:solidFill>
                <a:schemeClr val="tx1"/>
              </a:solidFill>
              <a:effectLst>
                <a:outerShdw blurRad="38100" dist="19050" dir="2700000" algn="tl" rotWithShape="0">
                  <a:schemeClr val="dk1">
                    <a:alpha val="40000"/>
                  </a:schemeClr>
                </a:outerShdw>
              </a:effectLst>
            </a:rPr>
            <a:t> </a:t>
          </a:r>
          <a:r>
            <a:rPr lang="pt-BR" sz="1400" b="0" kern="1200" cap="none" spc="0" dirty="0" err="1" smtClean="0">
              <a:ln w="0"/>
              <a:solidFill>
                <a:schemeClr val="tx1"/>
              </a:solidFill>
              <a:effectLst>
                <a:outerShdw blurRad="38100" dist="19050" dir="2700000" algn="tl" rotWithShape="0">
                  <a:schemeClr val="dk1">
                    <a:alpha val="40000"/>
                  </a:schemeClr>
                </a:outerShdw>
              </a:effectLst>
            </a:rPr>
            <a:t>Concepts</a:t>
          </a:r>
          <a:endParaRPr lang="en-US" sz="1400" b="0" kern="1200" cap="none" spc="0" dirty="0">
            <a:ln w="0"/>
            <a:solidFill>
              <a:schemeClr val="tx1"/>
            </a:solidFill>
            <a:effectLst>
              <a:outerShdw blurRad="38100" dist="19050" dir="2700000" algn="tl" rotWithShape="0">
                <a:schemeClr val="dk1">
                  <a:alpha val="40000"/>
                </a:schemeClr>
              </a:outerShdw>
            </a:effectLst>
          </a:endParaRPr>
        </a:p>
        <a:p>
          <a:pPr marL="114300" lvl="1" indent="-114300" algn="l" defTabSz="622300">
            <a:lnSpc>
              <a:spcPct val="90000"/>
            </a:lnSpc>
            <a:spcBef>
              <a:spcPct val="0"/>
            </a:spcBef>
            <a:spcAft>
              <a:spcPct val="15000"/>
            </a:spcAft>
            <a:buChar char="••"/>
          </a:pPr>
          <a:r>
            <a:rPr lang="pt-BR" sz="1400" b="0" kern="1200" cap="none" spc="0" dirty="0" smtClean="0">
              <a:ln w="0"/>
              <a:solidFill>
                <a:schemeClr val="tx1"/>
              </a:solidFill>
              <a:effectLst>
                <a:outerShdw blurRad="38100" dist="19050" dir="2700000" algn="tl" rotWithShape="0">
                  <a:schemeClr val="dk1">
                    <a:alpha val="40000"/>
                  </a:schemeClr>
                </a:outerShdw>
              </a:effectLst>
            </a:rPr>
            <a:t>Sprint </a:t>
          </a:r>
          <a:r>
            <a:rPr lang="pt-BR" sz="1400" b="0" kern="1200" cap="none" spc="0" dirty="0" err="1" smtClean="0">
              <a:ln w="0"/>
              <a:solidFill>
                <a:schemeClr val="tx1"/>
              </a:solidFill>
              <a:effectLst>
                <a:outerShdw blurRad="38100" dist="19050" dir="2700000" algn="tl" rotWithShape="0">
                  <a:schemeClr val="dk1">
                    <a:alpha val="40000"/>
                  </a:schemeClr>
                </a:outerShdw>
              </a:effectLst>
            </a:rPr>
            <a:t>Presentation</a:t>
          </a:r>
          <a:endParaRPr lang="en-US" sz="1400" b="0" kern="1200" cap="none" spc="0" dirty="0">
            <a:ln w="0"/>
            <a:solidFill>
              <a:schemeClr val="tx1"/>
            </a:solidFill>
            <a:effectLst>
              <a:outerShdw blurRad="38100" dist="19050" dir="2700000" algn="tl" rotWithShape="0">
                <a:schemeClr val="dk1">
                  <a:alpha val="40000"/>
                </a:schemeClr>
              </a:outerShdw>
            </a:effectLst>
          </a:endParaRPr>
        </a:p>
      </dsp:txBody>
      <dsp:txXfrm>
        <a:off x="29067" y="1516058"/>
        <a:ext cx="1357045" cy="860587"/>
      </dsp:txXfrm>
    </dsp:sp>
    <dsp:sp modelId="{D324D256-DAA7-4C00-AED1-479B3DC0ECA3}">
      <dsp:nvSpPr>
        <dsp:cNvPr id="0" name=""/>
        <dsp:cNvSpPr/>
      </dsp:nvSpPr>
      <dsp:spPr>
        <a:xfrm>
          <a:off x="788905" y="1744453"/>
          <a:ext cx="1588016" cy="1588016"/>
        </a:xfrm>
        <a:prstGeom prst="leftCircularArrow">
          <a:avLst>
            <a:gd name="adj1" fmla="val 3357"/>
            <a:gd name="adj2" fmla="val 415099"/>
            <a:gd name="adj3" fmla="val 2190610"/>
            <a:gd name="adj4" fmla="val 9024489"/>
            <a:gd name="adj5" fmla="val 391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3596EC-152D-469C-A75A-C096552CBE64}">
      <dsp:nvSpPr>
        <dsp:cNvPr id="0" name=""/>
        <dsp:cNvSpPr/>
      </dsp:nvSpPr>
      <dsp:spPr>
        <a:xfrm>
          <a:off x="315759" y="2403419"/>
          <a:ext cx="1253861" cy="4986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lvl="0" algn="ctr" defTabSz="1289050">
            <a:lnSpc>
              <a:spcPct val="90000"/>
            </a:lnSpc>
            <a:spcBef>
              <a:spcPct val="0"/>
            </a:spcBef>
            <a:spcAft>
              <a:spcPct val="35000"/>
            </a:spcAft>
          </a:pPr>
          <a:r>
            <a:rPr lang="pt-BR" sz="2900" b="0" kern="1200" cap="none" spc="0" dirty="0" smtClean="0">
              <a:ln w="0"/>
              <a:solidFill>
                <a:schemeClr val="tx1"/>
              </a:solidFill>
              <a:effectLst>
                <a:outerShdw blurRad="38100" dist="19050" dir="2700000" algn="tl" rotWithShape="0">
                  <a:schemeClr val="dk1">
                    <a:alpha val="40000"/>
                  </a:schemeClr>
                </a:outerShdw>
              </a:effectLst>
            </a:rPr>
            <a:t>Day 1</a:t>
          </a:r>
          <a:endParaRPr lang="en-US" sz="2900" b="0" kern="1200" cap="none" spc="0" dirty="0">
            <a:ln w="0"/>
            <a:solidFill>
              <a:schemeClr val="tx1"/>
            </a:solidFill>
            <a:effectLst>
              <a:outerShdw blurRad="38100" dist="19050" dir="2700000" algn="tl" rotWithShape="0">
                <a:schemeClr val="dk1">
                  <a:alpha val="40000"/>
                </a:schemeClr>
              </a:outerShdw>
            </a:effectLst>
          </a:endParaRPr>
        </a:p>
      </dsp:txBody>
      <dsp:txXfrm>
        <a:off x="330363" y="2418023"/>
        <a:ext cx="1224653" cy="469411"/>
      </dsp:txXfrm>
    </dsp:sp>
    <dsp:sp modelId="{361FA399-EEE8-4AF8-BAFE-F9952E9CFCD5}">
      <dsp:nvSpPr>
        <dsp:cNvPr id="0" name=""/>
        <dsp:cNvSpPr/>
      </dsp:nvSpPr>
      <dsp:spPr>
        <a:xfrm>
          <a:off x="1823469" y="1489284"/>
          <a:ext cx="1410593" cy="116344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pt-BR" sz="1400" b="0" kern="1200" cap="none" spc="0" dirty="0" err="1" smtClean="0">
              <a:ln w="0"/>
              <a:solidFill>
                <a:schemeClr val="tx1"/>
              </a:solidFill>
              <a:effectLst>
                <a:outerShdw blurRad="38100" dist="19050" dir="2700000" algn="tl" rotWithShape="0">
                  <a:schemeClr val="dk1">
                    <a:alpha val="40000"/>
                  </a:schemeClr>
                </a:outerShdw>
              </a:effectLst>
            </a:rPr>
            <a:t>Intro</a:t>
          </a:r>
          <a:r>
            <a:rPr lang="pt-BR" sz="1400" b="0" kern="1200" cap="none" spc="0" dirty="0" smtClean="0">
              <a:ln w="0"/>
              <a:solidFill>
                <a:schemeClr val="tx1"/>
              </a:solidFill>
              <a:effectLst>
                <a:outerShdw blurRad="38100" dist="19050" dir="2700000" algn="tl" rotWithShape="0">
                  <a:schemeClr val="dk1">
                    <a:alpha val="40000"/>
                  </a:schemeClr>
                </a:outerShdw>
              </a:effectLst>
            </a:rPr>
            <a:t> </a:t>
          </a:r>
          <a:r>
            <a:rPr lang="pt-BR" sz="1400" b="0" kern="1200" cap="none" spc="0" dirty="0" err="1" smtClean="0">
              <a:ln w="0"/>
              <a:solidFill>
                <a:schemeClr val="tx1"/>
              </a:solidFill>
              <a:effectLst>
                <a:outerShdw blurRad="38100" dist="19050" dir="2700000" algn="tl" rotWithShape="0">
                  <a:schemeClr val="dk1">
                    <a:alpha val="40000"/>
                  </a:schemeClr>
                </a:outerShdw>
              </a:effectLst>
            </a:rPr>
            <a:t>to</a:t>
          </a:r>
          <a:r>
            <a:rPr lang="pt-BR" sz="1400" b="0" kern="1200" cap="none" spc="0" dirty="0" smtClean="0">
              <a:ln w="0"/>
              <a:solidFill>
                <a:schemeClr val="tx1"/>
              </a:solidFill>
              <a:effectLst>
                <a:outerShdw blurRad="38100" dist="19050" dir="2700000" algn="tl" rotWithShape="0">
                  <a:schemeClr val="dk1">
                    <a:alpha val="40000"/>
                  </a:schemeClr>
                </a:outerShdw>
              </a:effectLst>
            </a:rPr>
            <a:t> Computer Vision</a:t>
          </a:r>
          <a:endParaRPr lang="en-US" sz="1400" b="0" kern="1200" cap="none" spc="0" dirty="0">
            <a:ln w="0"/>
            <a:solidFill>
              <a:schemeClr val="tx1"/>
            </a:solidFill>
            <a:effectLst>
              <a:outerShdw blurRad="38100" dist="19050" dir="2700000" algn="tl" rotWithShape="0">
                <a:schemeClr val="dk1">
                  <a:alpha val="40000"/>
                </a:schemeClr>
              </a:outerShdw>
            </a:effectLst>
          </a:endParaRPr>
        </a:p>
        <a:p>
          <a:pPr marL="114300" lvl="1" indent="-114300" algn="l" defTabSz="622300">
            <a:lnSpc>
              <a:spcPct val="90000"/>
            </a:lnSpc>
            <a:spcBef>
              <a:spcPct val="0"/>
            </a:spcBef>
            <a:spcAft>
              <a:spcPct val="15000"/>
            </a:spcAft>
            <a:buChar char="••"/>
          </a:pPr>
          <a:r>
            <a:rPr lang="en-US" sz="1400" b="0" kern="1200" cap="none" spc="0" noProof="0" dirty="0" smtClean="0">
              <a:ln w="0"/>
              <a:solidFill>
                <a:schemeClr val="tx1"/>
              </a:solidFill>
              <a:effectLst>
                <a:outerShdw blurRad="38100" dist="19050" dir="2700000" algn="tl" rotWithShape="0">
                  <a:schemeClr val="dk1">
                    <a:alpha val="40000"/>
                  </a:schemeClr>
                </a:outerShdw>
              </a:effectLst>
            </a:rPr>
            <a:t>Annotation</a:t>
          </a:r>
          <a:endParaRPr lang="en-US" sz="1400" b="0" kern="1200" cap="none" spc="0" noProof="0" dirty="0">
            <a:ln w="0"/>
            <a:solidFill>
              <a:schemeClr val="tx1"/>
            </a:solidFill>
            <a:effectLst>
              <a:outerShdw blurRad="38100" dist="19050" dir="2700000" algn="tl" rotWithShape="0">
                <a:schemeClr val="dk1">
                  <a:alpha val="40000"/>
                </a:schemeClr>
              </a:outerShdw>
            </a:effectLst>
          </a:endParaRPr>
        </a:p>
      </dsp:txBody>
      <dsp:txXfrm>
        <a:off x="1850243" y="1765368"/>
        <a:ext cx="1357045" cy="860587"/>
      </dsp:txXfrm>
    </dsp:sp>
    <dsp:sp modelId="{F71F5782-4B97-494E-B54E-414B7057EA00}">
      <dsp:nvSpPr>
        <dsp:cNvPr id="0" name=""/>
        <dsp:cNvSpPr/>
      </dsp:nvSpPr>
      <dsp:spPr>
        <a:xfrm>
          <a:off x="2598326" y="763926"/>
          <a:ext cx="1768259" cy="1768259"/>
        </a:xfrm>
        <a:prstGeom prst="circularArrow">
          <a:avLst>
            <a:gd name="adj1" fmla="val 3015"/>
            <a:gd name="adj2" fmla="val 369784"/>
            <a:gd name="adj3" fmla="val 19454705"/>
            <a:gd name="adj4" fmla="val 12575511"/>
            <a:gd name="adj5" fmla="val 351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EFC8BE4-BD44-4259-9D3B-DAE6F9C2AA89}">
      <dsp:nvSpPr>
        <dsp:cNvPr id="0" name=""/>
        <dsp:cNvSpPr/>
      </dsp:nvSpPr>
      <dsp:spPr>
        <a:xfrm>
          <a:off x="2136934" y="1239974"/>
          <a:ext cx="1253861" cy="4986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lvl="0" algn="ctr" defTabSz="1289050">
            <a:lnSpc>
              <a:spcPct val="90000"/>
            </a:lnSpc>
            <a:spcBef>
              <a:spcPct val="0"/>
            </a:spcBef>
            <a:spcAft>
              <a:spcPct val="35000"/>
            </a:spcAft>
          </a:pPr>
          <a:r>
            <a:rPr lang="pt-BR" sz="2900" b="0" kern="1200" cap="none" spc="0" dirty="0" smtClean="0">
              <a:ln w="0"/>
              <a:solidFill>
                <a:schemeClr val="tx1"/>
              </a:solidFill>
              <a:effectLst>
                <a:outerShdw blurRad="38100" dist="19050" dir="2700000" algn="tl" rotWithShape="0">
                  <a:schemeClr val="dk1">
                    <a:alpha val="40000"/>
                  </a:schemeClr>
                </a:outerShdw>
              </a:effectLst>
            </a:rPr>
            <a:t>Day 2</a:t>
          </a:r>
          <a:endParaRPr lang="en-US" sz="2900" b="0" kern="1200" cap="none" spc="0" dirty="0">
            <a:ln w="0"/>
            <a:solidFill>
              <a:schemeClr val="tx1"/>
            </a:solidFill>
            <a:effectLst>
              <a:outerShdw blurRad="38100" dist="19050" dir="2700000" algn="tl" rotWithShape="0">
                <a:schemeClr val="dk1">
                  <a:alpha val="40000"/>
                </a:schemeClr>
              </a:outerShdw>
            </a:effectLst>
          </a:endParaRPr>
        </a:p>
      </dsp:txBody>
      <dsp:txXfrm>
        <a:off x="2151538" y="1254578"/>
        <a:ext cx="1224653" cy="469411"/>
      </dsp:txXfrm>
    </dsp:sp>
    <dsp:sp modelId="{2E6EC153-B405-4042-91E9-74B3F282649A}">
      <dsp:nvSpPr>
        <dsp:cNvPr id="0" name=""/>
        <dsp:cNvSpPr/>
      </dsp:nvSpPr>
      <dsp:spPr>
        <a:xfrm>
          <a:off x="3644645" y="1489284"/>
          <a:ext cx="1410593" cy="116344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pt-BR" sz="1400" b="0" kern="1200" cap="none" spc="0" dirty="0" err="1" smtClean="0">
              <a:ln w="0"/>
              <a:solidFill>
                <a:schemeClr val="tx1"/>
              </a:solidFill>
              <a:effectLst>
                <a:outerShdw blurRad="38100" dist="19050" dir="2700000" algn="tl" rotWithShape="0">
                  <a:schemeClr val="dk1">
                    <a:alpha val="40000"/>
                  </a:schemeClr>
                </a:outerShdw>
              </a:effectLst>
            </a:rPr>
            <a:t>Applied</a:t>
          </a:r>
          <a:r>
            <a:rPr lang="pt-BR" sz="1400" b="0" kern="1200" cap="none" spc="0" dirty="0" smtClean="0">
              <a:ln w="0"/>
              <a:solidFill>
                <a:schemeClr val="tx1"/>
              </a:solidFill>
              <a:effectLst>
                <a:outerShdw blurRad="38100" dist="19050" dir="2700000" algn="tl" rotWithShape="0">
                  <a:schemeClr val="dk1">
                    <a:alpha val="40000"/>
                  </a:schemeClr>
                </a:outerShdw>
              </a:effectLst>
            </a:rPr>
            <a:t> </a:t>
          </a:r>
          <a:r>
            <a:rPr lang="pt-BR" sz="1400" b="0" kern="1200" cap="none" spc="0" dirty="0" err="1" smtClean="0">
              <a:ln w="0"/>
              <a:solidFill>
                <a:schemeClr val="tx1"/>
              </a:solidFill>
              <a:effectLst>
                <a:outerShdw blurRad="38100" dist="19050" dir="2700000" algn="tl" rotWithShape="0">
                  <a:schemeClr val="dk1">
                    <a:alpha val="40000"/>
                  </a:schemeClr>
                </a:outerShdw>
              </a:effectLst>
            </a:rPr>
            <a:t>Object</a:t>
          </a:r>
          <a:r>
            <a:rPr lang="pt-BR" sz="1400" b="0" kern="1200" cap="none" spc="0" dirty="0" smtClean="0">
              <a:ln w="0"/>
              <a:solidFill>
                <a:schemeClr val="tx1"/>
              </a:solidFill>
              <a:effectLst>
                <a:outerShdw blurRad="38100" dist="19050" dir="2700000" algn="tl" rotWithShape="0">
                  <a:schemeClr val="dk1">
                    <a:alpha val="40000"/>
                  </a:schemeClr>
                </a:outerShdw>
              </a:effectLst>
            </a:rPr>
            <a:t> </a:t>
          </a:r>
          <a:r>
            <a:rPr lang="pt-BR" sz="1400" b="0" kern="1200" cap="none" spc="0" dirty="0" err="1" smtClean="0">
              <a:ln w="0"/>
              <a:solidFill>
                <a:schemeClr val="tx1"/>
              </a:solidFill>
              <a:effectLst>
                <a:outerShdw blurRad="38100" dist="19050" dir="2700000" algn="tl" rotWithShape="0">
                  <a:schemeClr val="dk1">
                    <a:alpha val="40000"/>
                  </a:schemeClr>
                </a:outerShdw>
              </a:effectLst>
            </a:rPr>
            <a:t>Classification</a:t>
          </a:r>
          <a:endParaRPr lang="en-US" sz="1400" b="0" kern="1200" cap="none" spc="0" dirty="0">
            <a:ln w="0"/>
            <a:solidFill>
              <a:schemeClr val="tx1"/>
            </a:solidFill>
            <a:effectLst>
              <a:outerShdw blurRad="38100" dist="19050" dir="2700000" algn="tl" rotWithShape="0">
                <a:schemeClr val="dk1">
                  <a:alpha val="40000"/>
                </a:schemeClr>
              </a:outerShdw>
            </a:effectLst>
          </a:endParaRPr>
        </a:p>
        <a:p>
          <a:pPr marL="114300" lvl="1" indent="-114300" algn="l" defTabSz="622300">
            <a:lnSpc>
              <a:spcPct val="90000"/>
            </a:lnSpc>
            <a:spcBef>
              <a:spcPct val="0"/>
            </a:spcBef>
            <a:spcAft>
              <a:spcPct val="15000"/>
            </a:spcAft>
            <a:buChar char="••"/>
          </a:pPr>
          <a:r>
            <a:rPr lang="pt-BR" sz="1400" b="0" kern="1200" cap="none" spc="0" dirty="0" err="1" smtClean="0">
              <a:ln w="0"/>
              <a:solidFill>
                <a:schemeClr val="tx1"/>
              </a:solidFill>
              <a:effectLst>
                <a:outerShdw blurRad="38100" dist="19050" dir="2700000" algn="tl" rotWithShape="0">
                  <a:schemeClr val="dk1">
                    <a:alpha val="40000"/>
                  </a:schemeClr>
                </a:outerShdw>
              </a:effectLst>
            </a:rPr>
            <a:t>Object</a:t>
          </a:r>
          <a:r>
            <a:rPr lang="pt-BR" sz="1400" b="0" kern="1200" cap="none" spc="0" dirty="0" smtClean="0">
              <a:ln w="0"/>
              <a:solidFill>
                <a:schemeClr val="tx1"/>
              </a:solidFill>
              <a:effectLst>
                <a:outerShdw blurRad="38100" dist="19050" dir="2700000" algn="tl" rotWithShape="0">
                  <a:schemeClr val="dk1">
                    <a:alpha val="40000"/>
                  </a:schemeClr>
                </a:outerShdw>
              </a:effectLst>
            </a:rPr>
            <a:t> </a:t>
          </a:r>
          <a:r>
            <a:rPr lang="pt-BR" sz="1400" b="0" kern="1200" cap="none" spc="0" dirty="0" err="1" smtClean="0">
              <a:ln w="0"/>
              <a:solidFill>
                <a:schemeClr val="tx1"/>
              </a:solidFill>
              <a:effectLst>
                <a:outerShdw blurRad="38100" dist="19050" dir="2700000" algn="tl" rotWithShape="0">
                  <a:schemeClr val="dk1">
                    <a:alpha val="40000"/>
                  </a:schemeClr>
                </a:outerShdw>
              </a:effectLst>
            </a:rPr>
            <a:t>Detection</a:t>
          </a:r>
          <a:endParaRPr lang="en-US" sz="1400" b="0" kern="1200" cap="none" spc="0" dirty="0">
            <a:ln w="0"/>
            <a:solidFill>
              <a:schemeClr val="tx1"/>
            </a:solidFill>
            <a:effectLst>
              <a:outerShdw blurRad="38100" dist="19050" dir="2700000" algn="tl" rotWithShape="0">
                <a:schemeClr val="dk1">
                  <a:alpha val="40000"/>
                </a:schemeClr>
              </a:outerShdw>
            </a:effectLst>
          </a:endParaRPr>
        </a:p>
      </dsp:txBody>
      <dsp:txXfrm>
        <a:off x="3671419" y="1516058"/>
        <a:ext cx="1357045" cy="860587"/>
      </dsp:txXfrm>
    </dsp:sp>
    <dsp:sp modelId="{976AE4DB-9E9C-488A-B65A-8EBA56B37551}">
      <dsp:nvSpPr>
        <dsp:cNvPr id="0" name=""/>
        <dsp:cNvSpPr/>
      </dsp:nvSpPr>
      <dsp:spPr>
        <a:xfrm>
          <a:off x="4431256" y="1744453"/>
          <a:ext cx="1588016" cy="1588016"/>
        </a:xfrm>
        <a:prstGeom prst="leftCircularArrow">
          <a:avLst>
            <a:gd name="adj1" fmla="val 3357"/>
            <a:gd name="adj2" fmla="val 415099"/>
            <a:gd name="adj3" fmla="val 2190610"/>
            <a:gd name="adj4" fmla="val 9024489"/>
            <a:gd name="adj5" fmla="val 391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40B2EB-CB5C-4A54-99C5-7842FCEE22E4}">
      <dsp:nvSpPr>
        <dsp:cNvPr id="0" name=""/>
        <dsp:cNvSpPr/>
      </dsp:nvSpPr>
      <dsp:spPr>
        <a:xfrm>
          <a:off x="3958110" y="2403419"/>
          <a:ext cx="1253861" cy="4986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lvl="0" algn="ctr" defTabSz="1289050">
            <a:lnSpc>
              <a:spcPct val="90000"/>
            </a:lnSpc>
            <a:spcBef>
              <a:spcPct val="0"/>
            </a:spcBef>
            <a:spcAft>
              <a:spcPct val="35000"/>
            </a:spcAft>
          </a:pPr>
          <a:r>
            <a:rPr lang="pt-BR" sz="2900" b="0" kern="1200" cap="none" spc="0" dirty="0" smtClean="0">
              <a:ln w="0"/>
              <a:solidFill>
                <a:schemeClr val="tx1"/>
              </a:solidFill>
              <a:effectLst>
                <a:outerShdw blurRad="38100" dist="19050" dir="2700000" algn="tl" rotWithShape="0">
                  <a:schemeClr val="dk1">
                    <a:alpha val="40000"/>
                  </a:schemeClr>
                </a:outerShdw>
              </a:effectLst>
            </a:rPr>
            <a:t>Day 3</a:t>
          </a:r>
          <a:endParaRPr lang="en-US" sz="2900" b="0" kern="1200" cap="none" spc="0" dirty="0">
            <a:ln w="0"/>
            <a:solidFill>
              <a:schemeClr val="tx1"/>
            </a:solidFill>
            <a:effectLst>
              <a:outerShdw blurRad="38100" dist="19050" dir="2700000" algn="tl" rotWithShape="0">
                <a:schemeClr val="dk1">
                  <a:alpha val="40000"/>
                </a:schemeClr>
              </a:outerShdw>
            </a:effectLst>
          </a:endParaRPr>
        </a:p>
      </dsp:txBody>
      <dsp:txXfrm>
        <a:off x="3972714" y="2418023"/>
        <a:ext cx="1224653" cy="469411"/>
      </dsp:txXfrm>
    </dsp:sp>
    <dsp:sp modelId="{1D2DA10C-E666-4A16-BC44-138482D5CE0C}">
      <dsp:nvSpPr>
        <dsp:cNvPr id="0" name=""/>
        <dsp:cNvSpPr/>
      </dsp:nvSpPr>
      <dsp:spPr>
        <a:xfrm>
          <a:off x="5465821" y="1489284"/>
          <a:ext cx="1410593" cy="116344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pt-BR" sz="1400" b="0" kern="1200" cap="none" spc="0" dirty="0" err="1" smtClean="0">
              <a:ln w="0"/>
              <a:solidFill>
                <a:schemeClr val="tx1"/>
              </a:solidFill>
              <a:effectLst>
                <a:outerShdw blurRad="38100" dist="19050" dir="2700000" algn="tl" rotWithShape="0">
                  <a:schemeClr val="dk1">
                    <a:alpha val="40000"/>
                  </a:schemeClr>
                </a:outerShdw>
              </a:effectLst>
            </a:rPr>
            <a:t>Cloud</a:t>
          </a:r>
          <a:r>
            <a:rPr lang="pt-BR" sz="1400" b="0" kern="1200" cap="none" spc="0" dirty="0" smtClean="0">
              <a:ln w="0"/>
              <a:solidFill>
                <a:schemeClr val="tx1"/>
              </a:solidFill>
              <a:effectLst>
                <a:outerShdw blurRad="38100" dist="19050" dir="2700000" algn="tl" rotWithShape="0">
                  <a:schemeClr val="dk1">
                    <a:alpha val="40000"/>
                  </a:schemeClr>
                </a:outerShdw>
              </a:effectLst>
            </a:rPr>
            <a:t> Services </a:t>
          </a:r>
          <a:endParaRPr lang="en-US" sz="1400" b="0" kern="1200" cap="none" spc="0" dirty="0">
            <a:ln w="0"/>
            <a:solidFill>
              <a:schemeClr val="tx1"/>
            </a:solidFill>
            <a:effectLst>
              <a:outerShdw blurRad="38100" dist="19050" dir="2700000" algn="tl" rotWithShape="0">
                <a:schemeClr val="dk1">
                  <a:alpha val="40000"/>
                </a:schemeClr>
              </a:outerShdw>
            </a:effectLst>
          </a:endParaRPr>
        </a:p>
        <a:p>
          <a:pPr marL="114300" lvl="1" indent="-114300" algn="l" defTabSz="622300">
            <a:lnSpc>
              <a:spcPct val="90000"/>
            </a:lnSpc>
            <a:spcBef>
              <a:spcPct val="0"/>
            </a:spcBef>
            <a:spcAft>
              <a:spcPct val="15000"/>
            </a:spcAft>
            <a:buChar char="••"/>
          </a:pPr>
          <a:r>
            <a:rPr lang="pt-BR" sz="1400" b="0" kern="1200" cap="none" spc="0" dirty="0" err="1" smtClean="0">
              <a:ln w="0"/>
              <a:solidFill>
                <a:schemeClr val="tx1"/>
              </a:solidFill>
              <a:effectLst>
                <a:outerShdw blurRad="38100" dist="19050" dir="2700000" algn="tl" rotWithShape="0">
                  <a:schemeClr val="dk1">
                    <a:alpha val="40000"/>
                  </a:schemeClr>
                </a:outerShdw>
              </a:effectLst>
            </a:rPr>
            <a:t>Amazon</a:t>
          </a:r>
          <a:r>
            <a:rPr lang="pt-BR" sz="1400" b="0" kern="1200" cap="none" spc="0" dirty="0" smtClean="0">
              <a:ln w="0"/>
              <a:solidFill>
                <a:schemeClr val="tx1"/>
              </a:solidFill>
              <a:effectLst>
                <a:outerShdw blurRad="38100" dist="19050" dir="2700000" algn="tl" rotWithShape="0">
                  <a:schemeClr val="dk1">
                    <a:alpha val="40000"/>
                  </a:schemeClr>
                </a:outerShdw>
              </a:effectLst>
            </a:rPr>
            <a:t> </a:t>
          </a:r>
          <a:r>
            <a:rPr lang="pt-BR" sz="1400" b="0" kern="1200" cap="none" spc="0" dirty="0" err="1" smtClean="0">
              <a:ln w="0"/>
              <a:solidFill>
                <a:schemeClr val="tx1"/>
              </a:solidFill>
              <a:effectLst>
                <a:outerShdw blurRad="38100" dist="19050" dir="2700000" algn="tl" rotWithShape="0">
                  <a:schemeClr val="dk1">
                    <a:alpha val="40000"/>
                  </a:schemeClr>
                </a:outerShdw>
              </a:effectLst>
            </a:rPr>
            <a:t>and</a:t>
          </a:r>
          <a:r>
            <a:rPr lang="pt-BR" sz="1400" b="0" kern="1200" cap="none" spc="0" dirty="0" smtClean="0">
              <a:ln w="0"/>
              <a:solidFill>
                <a:schemeClr val="tx1"/>
              </a:solidFill>
              <a:effectLst>
                <a:outerShdw blurRad="38100" dist="19050" dir="2700000" algn="tl" rotWithShape="0">
                  <a:schemeClr val="dk1">
                    <a:alpha val="40000"/>
                  </a:schemeClr>
                </a:outerShdw>
              </a:effectLst>
            </a:rPr>
            <a:t> Google</a:t>
          </a:r>
          <a:endParaRPr lang="en-US" sz="1400" b="0" kern="1200" cap="none" spc="0" dirty="0">
            <a:ln w="0"/>
            <a:solidFill>
              <a:schemeClr val="tx1"/>
            </a:solidFill>
            <a:effectLst>
              <a:outerShdw blurRad="38100" dist="19050" dir="2700000" algn="tl" rotWithShape="0">
                <a:schemeClr val="dk1">
                  <a:alpha val="40000"/>
                </a:schemeClr>
              </a:outerShdw>
            </a:effectLst>
          </a:endParaRPr>
        </a:p>
      </dsp:txBody>
      <dsp:txXfrm>
        <a:off x="5492595" y="1765368"/>
        <a:ext cx="1357045" cy="860587"/>
      </dsp:txXfrm>
    </dsp:sp>
    <dsp:sp modelId="{00F2F57F-580C-4636-9769-E7E102A07896}">
      <dsp:nvSpPr>
        <dsp:cNvPr id="0" name=""/>
        <dsp:cNvSpPr/>
      </dsp:nvSpPr>
      <dsp:spPr>
        <a:xfrm>
          <a:off x="6240677" y="763926"/>
          <a:ext cx="1768259" cy="1768259"/>
        </a:xfrm>
        <a:prstGeom prst="circularArrow">
          <a:avLst>
            <a:gd name="adj1" fmla="val 3015"/>
            <a:gd name="adj2" fmla="val 369784"/>
            <a:gd name="adj3" fmla="val 19454705"/>
            <a:gd name="adj4" fmla="val 12575511"/>
            <a:gd name="adj5" fmla="val 351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E782AC-C7F4-454E-8454-95CF96C36510}">
      <dsp:nvSpPr>
        <dsp:cNvPr id="0" name=""/>
        <dsp:cNvSpPr/>
      </dsp:nvSpPr>
      <dsp:spPr>
        <a:xfrm>
          <a:off x="5779286" y="1239974"/>
          <a:ext cx="1253861" cy="4986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lvl="0" algn="ctr" defTabSz="1289050">
            <a:lnSpc>
              <a:spcPct val="90000"/>
            </a:lnSpc>
            <a:spcBef>
              <a:spcPct val="0"/>
            </a:spcBef>
            <a:spcAft>
              <a:spcPct val="35000"/>
            </a:spcAft>
          </a:pPr>
          <a:r>
            <a:rPr lang="pt-BR" sz="2900" b="0" kern="1200" cap="none" spc="0" dirty="0" smtClean="0">
              <a:ln w="0"/>
              <a:solidFill>
                <a:schemeClr val="tx1"/>
              </a:solidFill>
              <a:effectLst>
                <a:outerShdw blurRad="38100" dist="19050" dir="2700000" algn="tl" rotWithShape="0">
                  <a:schemeClr val="dk1">
                    <a:alpha val="40000"/>
                  </a:schemeClr>
                </a:outerShdw>
              </a:effectLst>
            </a:rPr>
            <a:t>Day 4</a:t>
          </a:r>
          <a:endParaRPr lang="en-US" sz="2900" b="0" kern="1200" cap="none" spc="0" dirty="0">
            <a:ln w="0"/>
            <a:solidFill>
              <a:schemeClr val="tx1"/>
            </a:solidFill>
            <a:effectLst>
              <a:outerShdw blurRad="38100" dist="19050" dir="2700000" algn="tl" rotWithShape="0">
                <a:schemeClr val="dk1">
                  <a:alpha val="40000"/>
                </a:schemeClr>
              </a:outerShdw>
            </a:effectLst>
          </a:endParaRPr>
        </a:p>
      </dsp:txBody>
      <dsp:txXfrm>
        <a:off x="5793890" y="1254578"/>
        <a:ext cx="1224653" cy="469411"/>
      </dsp:txXfrm>
    </dsp:sp>
    <dsp:sp modelId="{6C27152E-DC61-4772-9855-70083E3C0779}">
      <dsp:nvSpPr>
        <dsp:cNvPr id="0" name=""/>
        <dsp:cNvSpPr/>
      </dsp:nvSpPr>
      <dsp:spPr>
        <a:xfrm>
          <a:off x="7286996" y="1489284"/>
          <a:ext cx="1410593" cy="116344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pt-BR" sz="1400" b="0" kern="1200" cap="none" spc="0" dirty="0" err="1" smtClean="0">
              <a:ln w="0"/>
              <a:solidFill>
                <a:schemeClr val="tx1"/>
              </a:solidFill>
              <a:effectLst>
                <a:outerShdw blurRad="38100" dist="19050" dir="2700000" algn="tl" rotWithShape="0">
                  <a:schemeClr val="dk1">
                    <a:alpha val="40000"/>
                  </a:schemeClr>
                </a:outerShdw>
              </a:effectLst>
            </a:rPr>
            <a:t>Preparation</a:t>
          </a:r>
          <a:r>
            <a:rPr lang="pt-BR" sz="1400" b="0" kern="1200" cap="none" spc="0" dirty="0" smtClean="0">
              <a:ln w="0"/>
              <a:solidFill>
                <a:schemeClr val="tx1"/>
              </a:solidFill>
              <a:effectLst>
                <a:outerShdw blurRad="38100" dist="19050" dir="2700000" algn="tl" rotWithShape="0">
                  <a:schemeClr val="dk1">
                    <a:alpha val="40000"/>
                  </a:schemeClr>
                </a:outerShdw>
              </a:effectLst>
            </a:rPr>
            <a:t> for Project </a:t>
          </a:r>
          <a:r>
            <a:rPr lang="pt-BR" sz="1400" b="0" kern="1200" cap="none" spc="0" dirty="0" err="1" smtClean="0">
              <a:ln w="0"/>
              <a:solidFill>
                <a:schemeClr val="tx1"/>
              </a:solidFill>
              <a:effectLst>
                <a:outerShdw blurRad="38100" dist="19050" dir="2700000" algn="tl" rotWithShape="0">
                  <a:schemeClr val="dk1">
                    <a:alpha val="40000"/>
                  </a:schemeClr>
                </a:outerShdw>
              </a:effectLst>
            </a:rPr>
            <a:t>execuction</a:t>
          </a:r>
          <a:endParaRPr lang="en-US" sz="1400" b="0" kern="1200" cap="none" spc="0" dirty="0">
            <a:ln w="0"/>
            <a:solidFill>
              <a:schemeClr val="tx1"/>
            </a:solidFill>
            <a:effectLst>
              <a:outerShdw blurRad="38100" dist="19050" dir="2700000" algn="tl" rotWithShape="0">
                <a:schemeClr val="dk1">
                  <a:alpha val="40000"/>
                </a:schemeClr>
              </a:outerShdw>
            </a:effectLst>
          </a:endParaRPr>
        </a:p>
        <a:p>
          <a:pPr marL="114300" lvl="1" indent="-114300" algn="l" defTabSz="622300">
            <a:lnSpc>
              <a:spcPct val="90000"/>
            </a:lnSpc>
            <a:spcBef>
              <a:spcPct val="0"/>
            </a:spcBef>
            <a:spcAft>
              <a:spcPct val="15000"/>
            </a:spcAft>
            <a:buChar char="••"/>
          </a:pPr>
          <a:r>
            <a:rPr lang="pt-BR" sz="1400" b="0" kern="1200" cap="none" spc="0" dirty="0" err="1" smtClean="0">
              <a:ln w="0"/>
              <a:solidFill>
                <a:schemeClr val="tx1"/>
              </a:solidFill>
              <a:effectLst>
                <a:outerShdw blurRad="38100" dist="19050" dir="2700000" algn="tl" rotWithShape="0">
                  <a:schemeClr val="dk1">
                    <a:alpha val="40000"/>
                  </a:schemeClr>
                </a:outerShdw>
              </a:effectLst>
            </a:rPr>
            <a:t>Readings</a:t>
          </a:r>
          <a:endParaRPr lang="en-US" sz="1400" b="0" kern="1200" cap="none" spc="0" dirty="0">
            <a:ln w="0"/>
            <a:solidFill>
              <a:schemeClr val="tx1"/>
            </a:solidFill>
            <a:effectLst>
              <a:outerShdw blurRad="38100" dist="19050" dir="2700000" algn="tl" rotWithShape="0">
                <a:schemeClr val="dk1">
                  <a:alpha val="40000"/>
                </a:schemeClr>
              </a:outerShdw>
            </a:effectLst>
          </a:endParaRPr>
        </a:p>
      </dsp:txBody>
      <dsp:txXfrm>
        <a:off x="7313770" y="1516058"/>
        <a:ext cx="1357045" cy="860587"/>
      </dsp:txXfrm>
    </dsp:sp>
    <dsp:sp modelId="{734AEAFC-C09B-43B8-B435-28AA9DA582C5}">
      <dsp:nvSpPr>
        <dsp:cNvPr id="0" name=""/>
        <dsp:cNvSpPr/>
      </dsp:nvSpPr>
      <dsp:spPr>
        <a:xfrm>
          <a:off x="7600461" y="2403419"/>
          <a:ext cx="1253861" cy="4986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lvl="0" algn="ctr" defTabSz="1289050">
            <a:lnSpc>
              <a:spcPct val="90000"/>
            </a:lnSpc>
            <a:spcBef>
              <a:spcPct val="0"/>
            </a:spcBef>
            <a:spcAft>
              <a:spcPct val="35000"/>
            </a:spcAft>
          </a:pPr>
          <a:r>
            <a:rPr lang="pt-BR" sz="2900" b="0" kern="1200" cap="none" spc="0" dirty="0" smtClean="0">
              <a:ln w="0"/>
              <a:solidFill>
                <a:schemeClr val="tx1"/>
              </a:solidFill>
              <a:effectLst>
                <a:outerShdw blurRad="38100" dist="19050" dir="2700000" algn="tl" rotWithShape="0">
                  <a:schemeClr val="dk1">
                    <a:alpha val="40000"/>
                  </a:schemeClr>
                </a:outerShdw>
              </a:effectLst>
            </a:rPr>
            <a:t>Day 5</a:t>
          </a:r>
          <a:endParaRPr lang="en-US" sz="2900" b="0" kern="1200" cap="none" spc="0" dirty="0">
            <a:ln w="0"/>
            <a:solidFill>
              <a:schemeClr val="tx1"/>
            </a:solidFill>
            <a:effectLst>
              <a:outerShdw blurRad="38100" dist="19050" dir="2700000" algn="tl" rotWithShape="0">
                <a:schemeClr val="dk1">
                  <a:alpha val="40000"/>
                </a:schemeClr>
              </a:outerShdw>
            </a:effectLst>
          </a:endParaRPr>
        </a:p>
      </dsp:txBody>
      <dsp:txXfrm>
        <a:off x="7615065" y="2418023"/>
        <a:ext cx="1224653" cy="46941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6789825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685800" y="1153206"/>
            <a:ext cx="7772400" cy="1101600"/>
          </a:xfrm>
          <a:prstGeom prst="rect">
            <a:avLst/>
          </a:prstGeom>
          <a:noFill/>
          <a:ln>
            <a:noFill/>
          </a:ln>
        </p:spPr>
        <p:txBody>
          <a:bodyPr spcFirstLastPara="1" wrap="square" lIns="38100" tIns="38100" rIns="38100" bIns="3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2" name="Google Shape;12;p2"/>
          <p:cNvSpPr txBox="1">
            <a:spLocks noGrp="1"/>
          </p:cNvSpPr>
          <p:nvPr>
            <p:ph type="subTitle" idx="1"/>
          </p:nvPr>
        </p:nvSpPr>
        <p:spPr>
          <a:xfrm>
            <a:off x="1371600" y="2431336"/>
            <a:ext cx="6400800" cy="828600"/>
          </a:xfrm>
          <a:prstGeom prst="rect">
            <a:avLst/>
          </a:prstGeom>
          <a:noFill/>
          <a:ln>
            <a:noFill/>
          </a:ln>
        </p:spPr>
        <p:txBody>
          <a:bodyPr spcFirstLastPara="1" wrap="square" lIns="38100" tIns="38100" rIns="38100" bIns="38100" anchor="t" anchorCtr="0">
            <a:noAutofit/>
          </a:bodyPr>
          <a:lstStyle>
            <a:lvl1pPr lvl="0" algn="ctr">
              <a:spcBef>
                <a:spcPts val="800"/>
              </a:spcBef>
              <a:spcAft>
                <a:spcPts val="0"/>
              </a:spcAft>
              <a:buClr>
                <a:srgbClr val="FFFFFF"/>
              </a:buClr>
              <a:buSzPts val="2000"/>
              <a:buFont typeface="Calibri"/>
              <a:buNone/>
              <a:defRPr sz="2000"/>
            </a:lvl1pPr>
            <a:lvl2pPr lvl="1" algn="ctr">
              <a:spcBef>
                <a:spcPts val="700"/>
              </a:spcBef>
              <a:spcAft>
                <a:spcPts val="0"/>
              </a:spcAft>
              <a:buClr>
                <a:srgbClr val="FFFFFF"/>
              </a:buClr>
              <a:buSzPts val="1600"/>
              <a:buFont typeface="Calibri"/>
              <a:buNone/>
              <a:defRPr/>
            </a:lvl2pPr>
            <a:lvl3pPr lvl="2" algn="ctr">
              <a:spcBef>
                <a:spcPts val="600"/>
              </a:spcBef>
              <a:spcAft>
                <a:spcPts val="0"/>
              </a:spcAft>
              <a:buClr>
                <a:srgbClr val="FFFFFF"/>
              </a:buClr>
              <a:buSzPts val="1200"/>
              <a:buFont typeface="Calibri"/>
              <a:buNone/>
              <a:defRPr/>
            </a:lvl3pPr>
            <a:lvl4pPr lvl="3" algn="ctr">
              <a:spcBef>
                <a:spcPts val="500"/>
              </a:spcBef>
              <a:spcAft>
                <a:spcPts val="0"/>
              </a:spcAft>
              <a:buClr>
                <a:srgbClr val="FFFFFF"/>
              </a:buClr>
              <a:buSzPts val="1200"/>
              <a:buFont typeface="Calibri"/>
              <a:buNone/>
              <a:defRPr/>
            </a:lvl4pPr>
            <a:lvl5pPr lvl="4" algn="ctr">
              <a:spcBef>
                <a:spcPts val="500"/>
              </a:spcBef>
              <a:spcAft>
                <a:spcPts val="0"/>
              </a:spcAft>
              <a:buClr>
                <a:srgbClr val="FFFFFF"/>
              </a:buClr>
              <a:buSzPts val="1200"/>
              <a:buFont typeface="Calibri"/>
              <a:buNone/>
              <a:defRPr/>
            </a:lvl5pPr>
            <a:lvl6pPr lvl="5" algn="ctr">
              <a:spcBef>
                <a:spcPts val="500"/>
              </a:spcBef>
              <a:spcAft>
                <a:spcPts val="0"/>
              </a:spcAft>
              <a:buClr>
                <a:srgbClr val="878787"/>
              </a:buClr>
              <a:buSzPts val="2000"/>
              <a:buFont typeface="Calibri"/>
              <a:buNone/>
              <a:defRPr/>
            </a:lvl6pPr>
            <a:lvl7pPr lvl="6" algn="ctr">
              <a:spcBef>
                <a:spcPts val="500"/>
              </a:spcBef>
              <a:spcAft>
                <a:spcPts val="0"/>
              </a:spcAft>
              <a:buClr>
                <a:srgbClr val="878787"/>
              </a:buClr>
              <a:buSzPts val="2000"/>
              <a:buFont typeface="Calibri"/>
              <a:buNone/>
              <a:defRPr/>
            </a:lvl7pPr>
            <a:lvl8pPr lvl="7" algn="ctr">
              <a:spcBef>
                <a:spcPts val="500"/>
              </a:spcBef>
              <a:spcAft>
                <a:spcPts val="0"/>
              </a:spcAft>
              <a:buClr>
                <a:srgbClr val="878787"/>
              </a:buClr>
              <a:buSzPts val="2000"/>
              <a:buFont typeface="Calibri"/>
              <a:buNone/>
              <a:defRPr/>
            </a:lvl8pPr>
            <a:lvl9pPr lvl="8" algn="ctr">
              <a:spcBef>
                <a:spcPts val="500"/>
              </a:spcBef>
              <a:spcAft>
                <a:spcPts val="0"/>
              </a:spcAft>
              <a:buClr>
                <a:srgbClr val="878787"/>
              </a:buClr>
              <a:buSzPts val="2000"/>
              <a:buFont typeface="Calibri"/>
              <a:buNone/>
              <a:defRPr/>
            </a:lvl9pPr>
          </a:lstStyle>
          <a:p>
            <a:endParaRPr/>
          </a:p>
        </p:txBody>
      </p:sp>
      <p:sp>
        <p:nvSpPr>
          <p:cNvPr id="13" name="Google Shape;13;p2"/>
          <p:cNvSpPr txBox="1">
            <a:spLocks noGrp="1"/>
          </p:cNvSpPr>
          <p:nvPr>
            <p:ph type="sldNum" idx="12"/>
          </p:nvPr>
        </p:nvSpPr>
        <p:spPr>
          <a:xfrm>
            <a:off x="4315389" y="4882202"/>
            <a:ext cx="505500" cy="261300"/>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200" b="0" i="0" u="none" strike="noStrike" cap="none">
                <a:solidFill>
                  <a:srgbClr val="FFFFFF"/>
                </a:solidFill>
                <a:latin typeface="Calibri"/>
                <a:ea typeface="Calibri"/>
                <a:cs typeface="Calibri"/>
                <a:sym typeface="Calibri"/>
              </a:defRPr>
            </a:lvl1pPr>
            <a:lvl2pPr marL="0" marR="0" lvl="1" indent="0" algn="ctr">
              <a:spcBef>
                <a:spcPts val="0"/>
              </a:spcBef>
              <a:spcAft>
                <a:spcPts val="0"/>
              </a:spcAft>
              <a:buNone/>
              <a:defRPr sz="1200" b="0" i="0" u="none" strike="noStrike" cap="none">
                <a:solidFill>
                  <a:srgbClr val="FFFFFF"/>
                </a:solidFill>
                <a:latin typeface="Calibri"/>
                <a:ea typeface="Calibri"/>
                <a:cs typeface="Calibri"/>
                <a:sym typeface="Calibri"/>
              </a:defRPr>
            </a:lvl2pPr>
            <a:lvl3pPr marL="0" marR="0" lvl="2" indent="0" algn="ctr">
              <a:spcBef>
                <a:spcPts val="0"/>
              </a:spcBef>
              <a:spcAft>
                <a:spcPts val="0"/>
              </a:spcAft>
              <a:buNone/>
              <a:defRPr sz="1200" b="0" i="0" u="none" strike="noStrike" cap="none">
                <a:solidFill>
                  <a:srgbClr val="FFFFFF"/>
                </a:solidFill>
                <a:latin typeface="Calibri"/>
                <a:ea typeface="Calibri"/>
                <a:cs typeface="Calibri"/>
                <a:sym typeface="Calibri"/>
              </a:defRPr>
            </a:lvl3pPr>
            <a:lvl4pPr marL="0" marR="0" lvl="3" indent="0" algn="ctr">
              <a:spcBef>
                <a:spcPts val="0"/>
              </a:spcBef>
              <a:spcAft>
                <a:spcPts val="0"/>
              </a:spcAft>
              <a:buNone/>
              <a:defRPr sz="1200" b="0" i="0" u="none" strike="noStrike" cap="none">
                <a:solidFill>
                  <a:srgbClr val="FFFFFF"/>
                </a:solidFill>
                <a:latin typeface="Calibri"/>
                <a:ea typeface="Calibri"/>
                <a:cs typeface="Calibri"/>
                <a:sym typeface="Calibri"/>
              </a:defRPr>
            </a:lvl4pPr>
            <a:lvl5pPr marL="0" marR="0" lvl="4" indent="0" algn="ctr">
              <a:spcBef>
                <a:spcPts val="0"/>
              </a:spcBef>
              <a:spcAft>
                <a:spcPts val="0"/>
              </a:spcAft>
              <a:buNone/>
              <a:defRPr sz="1200" b="0" i="0" u="none" strike="noStrike" cap="none">
                <a:solidFill>
                  <a:srgbClr val="FFFFFF"/>
                </a:solidFill>
                <a:latin typeface="Calibri"/>
                <a:ea typeface="Calibri"/>
                <a:cs typeface="Calibri"/>
                <a:sym typeface="Calibri"/>
              </a:defRPr>
            </a:lvl5pPr>
            <a:lvl6pPr marL="0" marR="0" lvl="5" indent="0" algn="ctr">
              <a:spcBef>
                <a:spcPts val="0"/>
              </a:spcBef>
              <a:spcAft>
                <a:spcPts val="0"/>
              </a:spcAft>
              <a:buNone/>
              <a:defRPr sz="1200" b="0" i="0" u="none" strike="noStrike" cap="none">
                <a:solidFill>
                  <a:srgbClr val="FFFFFF"/>
                </a:solidFill>
                <a:latin typeface="Calibri"/>
                <a:ea typeface="Calibri"/>
                <a:cs typeface="Calibri"/>
                <a:sym typeface="Calibri"/>
              </a:defRPr>
            </a:lvl6pPr>
            <a:lvl7pPr marL="0" marR="0" lvl="6" indent="0" algn="ctr">
              <a:spcBef>
                <a:spcPts val="0"/>
              </a:spcBef>
              <a:spcAft>
                <a:spcPts val="0"/>
              </a:spcAft>
              <a:buNone/>
              <a:defRPr sz="1200" b="0" i="0" u="none" strike="noStrike" cap="none">
                <a:solidFill>
                  <a:srgbClr val="FFFFFF"/>
                </a:solidFill>
                <a:latin typeface="Calibri"/>
                <a:ea typeface="Calibri"/>
                <a:cs typeface="Calibri"/>
                <a:sym typeface="Calibri"/>
              </a:defRPr>
            </a:lvl7pPr>
            <a:lvl8pPr marL="0" marR="0" lvl="7" indent="0" algn="ctr">
              <a:spcBef>
                <a:spcPts val="0"/>
              </a:spcBef>
              <a:spcAft>
                <a:spcPts val="0"/>
              </a:spcAft>
              <a:buNone/>
              <a:defRPr sz="1200" b="0" i="0" u="none" strike="noStrike" cap="none">
                <a:solidFill>
                  <a:srgbClr val="FFFFFF"/>
                </a:solidFill>
                <a:latin typeface="Calibri"/>
                <a:ea typeface="Calibri"/>
                <a:cs typeface="Calibri"/>
                <a:sym typeface="Calibri"/>
              </a:defRPr>
            </a:lvl8pPr>
            <a:lvl9pPr marL="0" marR="0" lvl="8" indent="0" algn="ctr">
              <a:spcBef>
                <a:spcPts val="0"/>
              </a:spcBef>
              <a:spcAft>
                <a:spcPts val="0"/>
              </a:spcAft>
              <a:buNone/>
              <a:defRPr sz="1200" b="0" i="0" u="none" strike="noStrike" cap="none">
                <a:solidFill>
                  <a:srgbClr val="FFFFFF"/>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‹nº›</a:t>
            </a:fld>
            <a:endParaRPr/>
          </a:p>
        </p:txBody>
      </p:sp>
      <p:pic>
        <p:nvPicPr>
          <p:cNvPr id="14" name="Google Shape;14;p2" title="The University of Arizona"/>
          <p:cNvPicPr preferRelativeResize="0"/>
          <p:nvPr/>
        </p:nvPicPr>
        <p:blipFill rotWithShape="1">
          <a:blip r:embed="rId2">
            <a:alphaModFix/>
          </a:blip>
          <a:srcRect/>
          <a:stretch/>
        </p:blipFill>
        <p:spPr>
          <a:xfrm>
            <a:off x="3446813" y="4015014"/>
            <a:ext cx="2256974" cy="1128487"/>
          </a:xfrm>
          <a:prstGeom prst="rect">
            <a:avLst/>
          </a:prstGeom>
          <a:noFill/>
          <a:ln>
            <a:noFill/>
          </a:ln>
        </p:spPr>
      </p:pic>
      <p:pic>
        <p:nvPicPr>
          <p:cNvPr id="15" name="Google Shape;15;p2" descr="triangles_2.png"/>
          <p:cNvPicPr preferRelativeResize="0"/>
          <p:nvPr/>
        </p:nvPicPr>
        <p:blipFill rotWithShape="1">
          <a:blip r:embed="rId3">
            <a:alphaModFix/>
          </a:blip>
          <a:srcRect/>
          <a:stretch/>
        </p:blipFill>
        <p:spPr>
          <a:xfrm>
            <a:off x="4268724" y="989547"/>
            <a:ext cx="606552" cy="8229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880125" y="346400"/>
            <a:ext cx="7952100" cy="572700"/>
          </a:xfrm>
          <a:prstGeom prst="rect">
            <a:avLst/>
          </a:prstGeom>
        </p:spPr>
        <p:txBody>
          <a:bodyPr spcFirstLastPara="1" wrap="square" lIns="38100" tIns="38100" rIns="38100" bIns="38100" anchor="ctr" anchorCtr="0">
            <a:noAutofit/>
          </a:bodyPr>
          <a:lstStyle>
            <a:lvl1pPr lvl="0" rtl="0">
              <a:spcBef>
                <a:spcPts val="0"/>
              </a:spcBef>
              <a:spcAft>
                <a:spcPts val="0"/>
              </a:spcAft>
              <a:buSzPts val="3800"/>
              <a:buNone/>
              <a:defRPr sz="3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 name="Google Shape;68;p11"/>
          <p:cNvSpPr txBox="1">
            <a:spLocks noGrp="1"/>
          </p:cNvSpPr>
          <p:nvPr>
            <p:ph type="body" idx="1"/>
          </p:nvPr>
        </p:nvSpPr>
        <p:spPr>
          <a:xfrm>
            <a:off x="311700" y="1132275"/>
            <a:ext cx="8520600" cy="3416400"/>
          </a:xfrm>
          <a:prstGeom prst="rect">
            <a:avLst/>
          </a:prstGeom>
        </p:spPr>
        <p:txBody>
          <a:bodyPr spcFirstLastPara="1" wrap="square" lIns="38100" tIns="38100" rIns="38100" bIns="38100" anchor="t" anchorCtr="0">
            <a:noAutofit/>
          </a:bodyPr>
          <a:lstStyle>
            <a:lvl1pPr marL="457200" lvl="0" indent="-355600" rtl="0">
              <a:spcBef>
                <a:spcPts val="800"/>
              </a:spcBef>
              <a:spcAft>
                <a:spcPts val="0"/>
              </a:spcAft>
              <a:buSzPts val="2000"/>
              <a:buChar char="•"/>
              <a:defRPr/>
            </a:lvl1pPr>
            <a:lvl2pPr marL="914400" lvl="1" indent="-330200" rtl="0">
              <a:spcBef>
                <a:spcPts val="700"/>
              </a:spcBef>
              <a:spcAft>
                <a:spcPts val="0"/>
              </a:spcAft>
              <a:buSzPts val="1600"/>
              <a:buChar char="•"/>
              <a:defRPr/>
            </a:lvl2pPr>
            <a:lvl3pPr marL="1371600" lvl="2" indent="-304800" rtl="0">
              <a:spcBef>
                <a:spcPts val="600"/>
              </a:spcBef>
              <a:spcAft>
                <a:spcPts val="0"/>
              </a:spcAft>
              <a:buSzPts val="1200"/>
              <a:buChar char="•"/>
              <a:defRPr/>
            </a:lvl3pPr>
            <a:lvl4pPr marL="1828800" lvl="3" indent="-304800" rtl="0">
              <a:spcBef>
                <a:spcPts val="500"/>
              </a:spcBef>
              <a:spcAft>
                <a:spcPts val="0"/>
              </a:spcAft>
              <a:buSzPts val="1200"/>
              <a:buChar char="•"/>
              <a:defRPr/>
            </a:lvl4pPr>
            <a:lvl5pPr marL="2286000" lvl="4" indent="-304800" rtl="0">
              <a:spcBef>
                <a:spcPts val="500"/>
              </a:spcBef>
              <a:spcAft>
                <a:spcPts val="0"/>
              </a:spcAft>
              <a:buSzPts val="1200"/>
              <a:buChar char="•"/>
              <a:defRPr/>
            </a:lvl5pPr>
            <a:lvl6pPr marL="2743200" lvl="5" indent="-228600" rtl="0">
              <a:spcBef>
                <a:spcPts val="500"/>
              </a:spcBef>
              <a:spcAft>
                <a:spcPts val="0"/>
              </a:spcAft>
              <a:buSzPts val="1400"/>
              <a:buNone/>
              <a:defRPr/>
            </a:lvl6pPr>
            <a:lvl7pPr marL="3200400" lvl="6" indent="-228600" rtl="0">
              <a:spcBef>
                <a:spcPts val="500"/>
              </a:spcBef>
              <a:spcAft>
                <a:spcPts val="0"/>
              </a:spcAft>
              <a:buSzPts val="1400"/>
              <a:buNone/>
              <a:defRPr/>
            </a:lvl7pPr>
            <a:lvl8pPr marL="3657600" lvl="7" indent="-228600" rtl="0">
              <a:spcBef>
                <a:spcPts val="500"/>
              </a:spcBef>
              <a:spcAft>
                <a:spcPts val="0"/>
              </a:spcAft>
              <a:buSzPts val="1400"/>
              <a:buNone/>
              <a:defRPr/>
            </a:lvl8pPr>
            <a:lvl9pPr marL="4114800" lvl="8" indent="-228600" rtl="0">
              <a:spcBef>
                <a:spcPts val="500"/>
              </a:spcBef>
              <a:spcAft>
                <a:spcPts val="0"/>
              </a:spcAft>
              <a:buSzPts val="1400"/>
              <a:buNone/>
              <a:defRPr/>
            </a:lvl9pPr>
          </a:lstStyle>
          <a:p>
            <a:endParaRPr/>
          </a:p>
        </p:txBody>
      </p:sp>
      <p:sp>
        <p:nvSpPr>
          <p:cNvPr id="69" name="Google Shape;69;p11"/>
          <p:cNvSpPr txBox="1">
            <a:spLocks noGrp="1"/>
          </p:cNvSpPr>
          <p:nvPr>
            <p:ph type="sldNum" idx="12"/>
          </p:nvPr>
        </p:nvSpPr>
        <p:spPr>
          <a:xfrm>
            <a:off x="8472458" y="4663217"/>
            <a:ext cx="548700" cy="3936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pic>
        <p:nvPicPr>
          <p:cNvPr id="70" name="Google Shape;70;p11"/>
          <p:cNvPicPr preferRelativeResize="0"/>
          <p:nvPr/>
        </p:nvPicPr>
        <p:blipFill>
          <a:blip r:embed="rId2">
            <a:alphaModFix/>
          </a:blip>
          <a:stretch>
            <a:fillRect/>
          </a:stretch>
        </p:blipFill>
        <p:spPr>
          <a:xfrm>
            <a:off x="311695" y="445020"/>
            <a:ext cx="568426" cy="572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628650" y="682228"/>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 name="Google Shape;79;p13"/>
          <p:cNvSpPr txBox="1">
            <a:spLocks noGrp="1"/>
          </p:cNvSpPr>
          <p:nvPr>
            <p:ph type="body" idx="1"/>
          </p:nvPr>
        </p:nvSpPr>
        <p:spPr>
          <a:xfrm>
            <a:off x="628650" y="1534716"/>
            <a:ext cx="7886700" cy="27993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228600" algn="l" rtl="0">
              <a:lnSpc>
                <a:spcPct val="90000"/>
              </a:lnSpc>
              <a:spcBef>
                <a:spcPts val="400"/>
              </a:spcBef>
              <a:spcAft>
                <a:spcPts val="0"/>
              </a:spcAft>
              <a:buClr>
                <a:schemeClr val="dk1"/>
              </a:buClr>
              <a:buSzPts val="1400"/>
              <a:buNone/>
              <a:defRPr/>
            </a:lvl6pPr>
            <a:lvl7pPr marL="3200400" lvl="6" indent="-228600" algn="l" rtl="0">
              <a:lnSpc>
                <a:spcPct val="90000"/>
              </a:lnSpc>
              <a:spcBef>
                <a:spcPts val="400"/>
              </a:spcBef>
              <a:spcAft>
                <a:spcPts val="0"/>
              </a:spcAft>
              <a:buClr>
                <a:schemeClr val="dk1"/>
              </a:buClr>
              <a:buSzPts val="1400"/>
              <a:buNone/>
              <a:defRPr/>
            </a:lvl7pPr>
            <a:lvl8pPr marL="3657600" lvl="7" indent="-228600" algn="l" rtl="0">
              <a:lnSpc>
                <a:spcPct val="90000"/>
              </a:lnSpc>
              <a:spcBef>
                <a:spcPts val="400"/>
              </a:spcBef>
              <a:spcAft>
                <a:spcPts val="0"/>
              </a:spcAft>
              <a:buClr>
                <a:schemeClr val="dk1"/>
              </a:buClr>
              <a:buSzPts val="1400"/>
              <a:buNone/>
              <a:defRPr/>
            </a:lvl8pPr>
            <a:lvl9pPr marL="4114800" lvl="8" indent="-228600" algn="l" rtl="0">
              <a:lnSpc>
                <a:spcPct val="90000"/>
              </a:lnSpc>
              <a:spcBef>
                <a:spcPts val="400"/>
              </a:spcBef>
              <a:spcAft>
                <a:spcPts val="0"/>
              </a:spcAft>
              <a:buClr>
                <a:schemeClr val="dk1"/>
              </a:buClr>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0"/>
        <p:cNvGrpSpPr/>
        <p:nvPr/>
      </p:nvGrpSpPr>
      <p:grpSpPr>
        <a:xfrm>
          <a:off x="0" y="0"/>
          <a:ext cx="0" cy="0"/>
          <a:chOff x="0" y="0"/>
          <a:chExt cx="0" cy="0"/>
        </a:xfrm>
      </p:grpSpPr>
      <p:sp>
        <p:nvSpPr>
          <p:cNvPr id="81" name="Google Shape;81;p14"/>
          <p:cNvSpPr txBox="1">
            <a:spLocks noGrp="1"/>
          </p:cNvSpPr>
          <p:nvPr>
            <p:ph type="title"/>
          </p:nvPr>
        </p:nvSpPr>
        <p:spPr>
          <a:xfrm>
            <a:off x="121489" y="130258"/>
            <a:ext cx="6575100" cy="2355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5505">
          <p15:clr>
            <a:srgbClr val="F26B43"/>
          </p15:clr>
        </p15:guide>
        <p15:guide id="2" pos="74">
          <p15:clr>
            <a:srgbClr val="F26B43"/>
          </p15:clr>
        </p15:guide>
        <p15:guide id="3" orient="horz" pos="428">
          <p15:clr>
            <a:srgbClr val="F26B43"/>
          </p15:clr>
        </p15:guide>
        <p15:guide id="4" orient="horz" pos="2933">
          <p15:clr>
            <a:srgbClr val="F26B43"/>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a:xfrm>
            <a:off x="5403850" y="4531022"/>
            <a:ext cx="683954" cy="273844"/>
          </a:xfrm>
          <a:prstGeom prst="rect">
            <a:avLst/>
          </a:prstGeom>
        </p:spPr>
        <p:txBody>
          <a:bodyPr/>
          <a:lstStyle/>
          <a:p>
            <a:fld id="{B61BEF0D-F0BB-DE4B-95CE-6DB70DBA9567}" type="datetimeFigureOut">
              <a:rPr lang="en-US" dirty="0"/>
              <a:pPr/>
              <a:t>5/11/2020</a:t>
            </a:fld>
            <a:endParaRPr lang="en-US" dirty="0"/>
          </a:p>
        </p:txBody>
      </p:sp>
      <p:sp>
        <p:nvSpPr>
          <p:cNvPr id="5" name="Footer Placeholder 4"/>
          <p:cNvSpPr>
            <a:spLocks noGrp="1"/>
          </p:cNvSpPr>
          <p:nvPr>
            <p:ph type="ftr" sz="quarter" idx="11"/>
          </p:nvPr>
        </p:nvSpPr>
        <p:spPr>
          <a:xfrm>
            <a:off x="508001" y="4531022"/>
            <a:ext cx="4723209" cy="273844"/>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625020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aragraph Content">
  <p:cSld name="Paragraph Conten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685291" y="0"/>
            <a:ext cx="7772400" cy="1103400"/>
          </a:xfrm>
          <a:prstGeom prst="rect">
            <a:avLst/>
          </a:prstGeom>
          <a:noFill/>
          <a:ln>
            <a:noFill/>
          </a:ln>
        </p:spPr>
        <p:txBody>
          <a:bodyPr spcFirstLastPara="1" wrap="square" lIns="38100" tIns="38100" rIns="38100" bIns="38100" anchor="ctr" anchorCtr="0">
            <a:noAutofit/>
          </a:bodyPr>
          <a:lstStyle>
            <a:lvl1pPr lvl="0" algn="ctr">
              <a:spcBef>
                <a:spcPts val="0"/>
              </a:spcBef>
              <a:spcAft>
                <a:spcPts val="0"/>
              </a:spcAft>
              <a:buSzPts val="1400"/>
              <a:buNone/>
              <a:defRPr sz="2000">
                <a:solidFill>
                  <a:srgbClr val="C8D9D8"/>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 name="Google Shape;18;p3"/>
          <p:cNvSpPr txBox="1">
            <a:spLocks noGrp="1"/>
          </p:cNvSpPr>
          <p:nvPr>
            <p:ph type="sldNum" idx="12"/>
          </p:nvPr>
        </p:nvSpPr>
        <p:spPr>
          <a:xfrm>
            <a:off x="4315389" y="4882202"/>
            <a:ext cx="505500" cy="261300"/>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200" b="0" i="0" u="none" strike="noStrike" cap="none">
                <a:solidFill>
                  <a:srgbClr val="FFFFFF"/>
                </a:solidFill>
                <a:latin typeface="Calibri"/>
                <a:ea typeface="Calibri"/>
                <a:cs typeface="Calibri"/>
                <a:sym typeface="Calibri"/>
              </a:defRPr>
            </a:lvl1pPr>
            <a:lvl2pPr marL="0" marR="0" lvl="1" indent="0" algn="ctr">
              <a:spcBef>
                <a:spcPts val="0"/>
              </a:spcBef>
              <a:spcAft>
                <a:spcPts val="0"/>
              </a:spcAft>
              <a:buNone/>
              <a:defRPr sz="1200" b="0" i="0" u="none" strike="noStrike" cap="none">
                <a:solidFill>
                  <a:srgbClr val="FFFFFF"/>
                </a:solidFill>
                <a:latin typeface="Calibri"/>
                <a:ea typeface="Calibri"/>
                <a:cs typeface="Calibri"/>
                <a:sym typeface="Calibri"/>
              </a:defRPr>
            </a:lvl2pPr>
            <a:lvl3pPr marL="0" marR="0" lvl="2" indent="0" algn="ctr">
              <a:spcBef>
                <a:spcPts val="0"/>
              </a:spcBef>
              <a:spcAft>
                <a:spcPts val="0"/>
              </a:spcAft>
              <a:buNone/>
              <a:defRPr sz="1200" b="0" i="0" u="none" strike="noStrike" cap="none">
                <a:solidFill>
                  <a:srgbClr val="FFFFFF"/>
                </a:solidFill>
                <a:latin typeface="Calibri"/>
                <a:ea typeface="Calibri"/>
                <a:cs typeface="Calibri"/>
                <a:sym typeface="Calibri"/>
              </a:defRPr>
            </a:lvl3pPr>
            <a:lvl4pPr marL="0" marR="0" lvl="3" indent="0" algn="ctr">
              <a:spcBef>
                <a:spcPts val="0"/>
              </a:spcBef>
              <a:spcAft>
                <a:spcPts val="0"/>
              </a:spcAft>
              <a:buNone/>
              <a:defRPr sz="1200" b="0" i="0" u="none" strike="noStrike" cap="none">
                <a:solidFill>
                  <a:srgbClr val="FFFFFF"/>
                </a:solidFill>
                <a:latin typeface="Calibri"/>
                <a:ea typeface="Calibri"/>
                <a:cs typeface="Calibri"/>
                <a:sym typeface="Calibri"/>
              </a:defRPr>
            </a:lvl4pPr>
            <a:lvl5pPr marL="0" marR="0" lvl="4" indent="0" algn="ctr">
              <a:spcBef>
                <a:spcPts val="0"/>
              </a:spcBef>
              <a:spcAft>
                <a:spcPts val="0"/>
              </a:spcAft>
              <a:buNone/>
              <a:defRPr sz="1200" b="0" i="0" u="none" strike="noStrike" cap="none">
                <a:solidFill>
                  <a:srgbClr val="FFFFFF"/>
                </a:solidFill>
                <a:latin typeface="Calibri"/>
                <a:ea typeface="Calibri"/>
                <a:cs typeface="Calibri"/>
                <a:sym typeface="Calibri"/>
              </a:defRPr>
            </a:lvl5pPr>
            <a:lvl6pPr marL="0" marR="0" lvl="5" indent="0" algn="ctr">
              <a:spcBef>
                <a:spcPts val="0"/>
              </a:spcBef>
              <a:spcAft>
                <a:spcPts val="0"/>
              </a:spcAft>
              <a:buNone/>
              <a:defRPr sz="1200" b="0" i="0" u="none" strike="noStrike" cap="none">
                <a:solidFill>
                  <a:srgbClr val="FFFFFF"/>
                </a:solidFill>
                <a:latin typeface="Calibri"/>
                <a:ea typeface="Calibri"/>
                <a:cs typeface="Calibri"/>
                <a:sym typeface="Calibri"/>
              </a:defRPr>
            </a:lvl6pPr>
            <a:lvl7pPr marL="0" marR="0" lvl="6" indent="0" algn="ctr">
              <a:spcBef>
                <a:spcPts val="0"/>
              </a:spcBef>
              <a:spcAft>
                <a:spcPts val="0"/>
              </a:spcAft>
              <a:buNone/>
              <a:defRPr sz="1200" b="0" i="0" u="none" strike="noStrike" cap="none">
                <a:solidFill>
                  <a:srgbClr val="FFFFFF"/>
                </a:solidFill>
                <a:latin typeface="Calibri"/>
                <a:ea typeface="Calibri"/>
                <a:cs typeface="Calibri"/>
                <a:sym typeface="Calibri"/>
              </a:defRPr>
            </a:lvl7pPr>
            <a:lvl8pPr marL="0" marR="0" lvl="7" indent="0" algn="ctr">
              <a:spcBef>
                <a:spcPts val="0"/>
              </a:spcBef>
              <a:spcAft>
                <a:spcPts val="0"/>
              </a:spcAft>
              <a:buNone/>
              <a:defRPr sz="1200" b="0" i="0" u="none" strike="noStrike" cap="none">
                <a:solidFill>
                  <a:srgbClr val="FFFFFF"/>
                </a:solidFill>
                <a:latin typeface="Calibri"/>
                <a:ea typeface="Calibri"/>
                <a:cs typeface="Calibri"/>
                <a:sym typeface="Calibri"/>
              </a:defRPr>
            </a:lvl8pPr>
            <a:lvl9pPr marL="0" marR="0" lvl="8" indent="0" algn="ctr">
              <a:spcBef>
                <a:spcPts val="0"/>
              </a:spcBef>
              <a:spcAft>
                <a:spcPts val="0"/>
              </a:spcAft>
              <a:buNone/>
              <a:defRPr sz="1200" b="0" i="0" u="none" strike="noStrike" cap="none">
                <a:solidFill>
                  <a:srgbClr val="FFFFFF"/>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‹nº›</a:t>
            </a:fld>
            <a:endParaRPr/>
          </a:p>
        </p:txBody>
      </p:sp>
      <p:pic>
        <p:nvPicPr>
          <p:cNvPr id="19" name="Google Shape;19;p3" descr="triangles_2.png"/>
          <p:cNvPicPr preferRelativeResize="0"/>
          <p:nvPr/>
        </p:nvPicPr>
        <p:blipFill rotWithShape="1">
          <a:blip r:embed="rId2">
            <a:alphaModFix/>
          </a:blip>
          <a:srcRect/>
          <a:stretch/>
        </p:blipFill>
        <p:spPr>
          <a:xfrm rot="10800000">
            <a:off x="4322390" y="896597"/>
            <a:ext cx="440054" cy="59706"/>
          </a:xfrm>
          <a:prstGeom prst="rect">
            <a:avLst/>
          </a:prstGeom>
          <a:noFill/>
          <a:ln>
            <a:noFill/>
          </a:ln>
        </p:spPr>
      </p:pic>
      <p:pic>
        <p:nvPicPr>
          <p:cNvPr id="20" name="Google Shape;20;p3" descr="triangles_2.png"/>
          <p:cNvPicPr preferRelativeResize="0"/>
          <p:nvPr/>
        </p:nvPicPr>
        <p:blipFill rotWithShape="1">
          <a:blip r:embed="rId2">
            <a:alphaModFix/>
          </a:blip>
          <a:srcRect/>
          <a:stretch/>
        </p:blipFill>
        <p:spPr>
          <a:xfrm>
            <a:off x="4322390" y="196091"/>
            <a:ext cx="440054" cy="59706"/>
          </a:xfrm>
          <a:prstGeom prst="rect">
            <a:avLst/>
          </a:prstGeom>
          <a:noFill/>
          <a:ln>
            <a:noFill/>
          </a:ln>
        </p:spPr>
      </p:pic>
      <p:sp>
        <p:nvSpPr>
          <p:cNvPr id="21" name="Google Shape;21;p3"/>
          <p:cNvSpPr txBox="1">
            <a:spLocks noGrp="1"/>
          </p:cNvSpPr>
          <p:nvPr>
            <p:ph type="body" idx="1"/>
          </p:nvPr>
        </p:nvSpPr>
        <p:spPr>
          <a:xfrm>
            <a:off x="930172" y="1817064"/>
            <a:ext cx="3846000" cy="3531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800"/>
              </a:spcBef>
              <a:spcAft>
                <a:spcPts val="0"/>
              </a:spcAft>
              <a:buClr>
                <a:srgbClr val="C8D9D8"/>
              </a:buClr>
              <a:buSzPts val="1800"/>
              <a:buFont typeface="Calibri"/>
              <a:buNone/>
              <a:defRPr sz="1800" b="0" i="0">
                <a:solidFill>
                  <a:srgbClr val="C8D9D8"/>
                </a:solidFill>
              </a:defRPr>
            </a:lvl1pPr>
            <a:lvl2pPr marL="914400" lvl="1" indent="-342900" algn="ctr">
              <a:spcBef>
                <a:spcPts val="700"/>
              </a:spcBef>
              <a:spcAft>
                <a:spcPts val="0"/>
              </a:spcAft>
              <a:buClr>
                <a:srgbClr val="FFFFFF"/>
              </a:buClr>
              <a:buSzPts val="1800"/>
              <a:buChar char="•"/>
              <a:defRPr/>
            </a:lvl2pPr>
            <a:lvl3pPr marL="1371600" lvl="2" indent="-342900" algn="ctr">
              <a:spcBef>
                <a:spcPts val="600"/>
              </a:spcBef>
              <a:spcAft>
                <a:spcPts val="0"/>
              </a:spcAft>
              <a:buClr>
                <a:srgbClr val="FFFFFF"/>
              </a:buClr>
              <a:buSzPts val="1800"/>
              <a:buChar char="•"/>
              <a:defRPr/>
            </a:lvl3pPr>
            <a:lvl4pPr marL="1828800" lvl="3" indent="-342900" algn="ctr">
              <a:spcBef>
                <a:spcPts val="500"/>
              </a:spcBef>
              <a:spcAft>
                <a:spcPts val="0"/>
              </a:spcAft>
              <a:buClr>
                <a:srgbClr val="FFFFFF"/>
              </a:buClr>
              <a:buSzPts val="1800"/>
              <a:buChar char="•"/>
              <a:defRPr/>
            </a:lvl4pPr>
            <a:lvl5pPr marL="2286000" lvl="4" indent="-342900" algn="ctr">
              <a:spcBef>
                <a:spcPts val="500"/>
              </a:spcBef>
              <a:spcAft>
                <a:spcPts val="0"/>
              </a:spcAft>
              <a:buClr>
                <a:srgbClr val="FFFFFF"/>
              </a:buClr>
              <a:buSzPts val="1800"/>
              <a:buChar char="•"/>
              <a:defRPr/>
            </a:lvl5pPr>
            <a:lvl6pPr marL="2743200" lvl="5" indent="-228600" algn="ctr">
              <a:spcBef>
                <a:spcPts val="500"/>
              </a:spcBef>
              <a:spcAft>
                <a:spcPts val="0"/>
              </a:spcAft>
              <a:buSzPts val="1400"/>
              <a:buNone/>
              <a:defRPr/>
            </a:lvl6pPr>
            <a:lvl7pPr marL="3200400" lvl="6" indent="-228600" algn="ctr">
              <a:spcBef>
                <a:spcPts val="500"/>
              </a:spcBef>
              <a:spcAft>
                <a:spcPts val="0"/>
              </a:spcAft>
              <a:buSzPts val="1400"/>
              <a:buNone/>
              <a:defRPr/>
            </a:lvl7pPr>
            <a:lvl8pPr marL="3657600" lvl="7" indent="-228600" algn="ctr">
              <a:spcBef>
                <a:spcPts val="500"/>
              </a:spcBef>
              <a:spcAft>
                <a:spcPts val="0"/>
              </a:spcAft>
              <a:buSzPts val="1400"/>
              <a:buNone/>
              <a:defRPr/>
            </a:lvl8pPr>
            <a:lvl9pPr marL="4114800" lvl="8" indent="-228600" algn="ctr">
              <a:spcBef>
                <a:spcPts val="500"/>
              </a:spcBef>
              <a:spcAft>
                <a:spcPts val="0"/>
              </a:spcAft>
              <a:buSzPts val="1400"/>
              <a:buNone/>
              <a:defRPr/>
            </a:lvl9pPr>
          </a:lstStyle>
          <a:p>
            <a:endParaRPr/>
          </a:p>
        </p:txBody>
      </p:sp>
      <p:sp>
        <p:nvSpPr>
          <p:cNvPr id="22" name="Google Shape;22;p3"/>
          <p:cNvSpPr txBox="1">
            <a:spLocks noGrp="1"/>
          </p:cNvSpPr>
          <p:nvPr>
            <p:ph type="body" idx="2"/>
          </p:nvPr>
        </p:nvSpPr>
        <p:spPr>
          <a:xfrm>
            <a:off x="950387" y="2157897"/>
            <a:ext cx="3846000" cy="14181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800"/>
              </a:spcBef>
              <a:spcAft>
                <a:spcPts val="0"/>
              </a:spcAft>
              <a:buClr>
                <a:srgbClr val="FFFFFF"/>
              </a:buClr>
              <a:buSzPts val="1400"/>
              <a:buFont typeface="Calibri"/>
              <a:buNone/>
              <a:defRPr sz="1400" b="0" i="0"/>
            </a:lvl1pPr>
            <a:lvl2pPr marL="914400" lvl="1" indent="-342900" algn="ctr">
              <a:spcBef>
                <a:spcPts val="700"/>
              </a:spcBef>
              <a:spcAft>
                <a:spcPts val="0"/>
              </a:spcAft>
              <a:buClr>
                <a:srgbClr val="FFFFFF"/>
              </a:buClr>
              <a:buSzPts val="1800"/>
              <a:buChar char="•"/>
              <a:defRPr/>
            </a:lvl2pPr>
            <a:lvl3pPr marL="1371600" lvl="2" indent="-342900" algn="ctr">
              <a:spcBef>
                <a:spcPts val="600"/>
              </a:spcBef>
              <a:spcAft>
                <a:spcPts val="0"/>
              </a:spcAft>
              <a:buClr>
                <a:srgbClr val="FFFFFF"/>
              </a:buClr>
              <a:buSzPts val="1800"/>
              <a:buChar char="•"/>
              <a:defRPr/>
            </a:lvl3pPr>
            <a:lvl4pPr marL="1828800" lvl="3" indent="-342900" algn="ctr">
              <a:spcBef>
                <a:spcPts val="500"/>
              </a:spcBef>
              <a:spcAft>
                <a:spcPts val="0"/>
              </a:spcAft>
              <a:buClr>
                <a:srgbClr val="FFFFFF"/>
              </a:buClr>
              <a:buSzPts val="1800"/>
              <a:buChar char="•"/>
              <a:defRPr/>
            </a:lvl4pPr>
            <a:lvl5pPr marL="2286000" lvl="4" indent="-342900" algn="ctr">
              <a:spcBef>
                <a:spcPts val="500"/>
              </a:spcBef>
              <a:spcAft>
                <a:spcPts val="0"/>
              </a:spcAft>
              <a:buClr>
                <a:srgbClr val="FFFFFF"/>
              </a:buClr>
              <a:buSzPts val="1800"/>
              <a:buChar char="•"/>
              <a:defRPr/>
            </a:lvl5pPr>
            <a:lvl6pPr marL="2743200" lvl="5" indent="-228600" algn="ctr">
              <a:spcBef>
                <a:spcPts val="500"/>
              </a:spcBef>
              <a:spcAft>
                <a:spcPts val="0"/>
              </a:spcAft>
              <a:buSzPts val="1400"/>
              <a:buNone/>
              <a:defRPr/>
            </a:lvl6pPr>
            <a:lvl7pPr marL="3200400" lvl="6" indent="-228600" algn="ctr">
              <a:spcBef>
                <a:spcPts val="500"/>
              </a:spcBef>
              <a:spcAft>
                <a:spcPts val="0"/>
              </a:spcAft>
              <a:buSzPts val="1400"/>
              <a:buNone/>
              <a:defRPr/>
            </a:lvl7pPr>
            <a:lvl8pPr marL="3657600" lvl="7" indent="-228600" algn="ctr">
              <a:spcBef>
                <a:spcPts val="500"/>
              </a:spcBef>
              <a:spcAft>
                <a:spcPts val="0"/>
              </a:spcAft>
              <a:buSzPts val="1400"/>
              <a:buNone/>
              <a:defRPr/>
            </a:lvl8pPr>
            <a:lvl9pPr marL="4114800" lvl="8" indent="-228600" algn="ctr">
              <a:spcBef>
                <a:spcPts val="50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ulleted Slide">
  <p:cSld name="Bulleted Slide">
    <p:spTree>
      <p:nvGrpSpPr>
        <p:cNvPr id="1" name="Shape 23"/>
        <p:cNvGrpSpPr/>
        <p:nvPr/>
      </p:nvGrpSpPr>
      <p:grpSpPr>
        <a:xfrm>
          <a:off x="0" y="0"/>
          <a:ext cx="0" cy="0"/>
          <a:chOff x="0" y="0"/>
          <a:chExt cx="0" cy="0"/>
        </a:xfrm>
      </p:grpSpPr>
      <p:sp>
        <p:nvSpPr>
          <p:cNvPr id="24" name="Google Shape;24;p4"/>
          <p:cNvSpPr txBox="1">
            <a:spLocks noGrp="1"/>
          </p:cNvSpPr>
          <p:nvPr>
            <p:ph type="sldNum" idx="12"/>
          </p:nvPr>
        </p:nvSpPr>
        <p:spPr>
          <a:xfrm>
            <a:off x="4315389" y="4882202"/>
            <a:ext cx="505500" cy="261300"/>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
              <a:t>‹nº›</a:t>
            </a:fld>
            <a:endParaRPr/>
          </a:p>
        </p:txBody>
      </p:sp>
      <p:sp>
        <p:nvSpPr>
          <p:cNvPr id="25" name="Google Shape;25;p4"/>
          <p:cNvSpPr txBox="1">
            <a:spLocks noGrp="1"/>
          </p:cNvSpPr>
          <p:nvPr>
            <p:ph type="title"/>
          </p:nvPr>
        </p:nvSpPr>
        <p:spPr>
          <a:xfrm>
            <a:off x="685291" y="0"/>
            <a:ext cx="7772400" cy="1103400"/>
          </a:xfrm>
          <a:prstGeom prst="rect">
            <a:avLst/>
          </a:prstGeom>
          <a:noFill/>
          <a:ln>
            <a:noFill/>
          </a:ln>
        </p:spPr>
        <p:txBody>
          <a:bodyPr spcFirstLastPara="1" wrap="square" lIns="38100" tIns="38100" rIns="38100" bIns="38100" anchor="ctr" anchorCtr="0">
            <a:noAutofit/>
          </a:bodyPr>
          <a:lstStyle>
            <a:lvl1pPr lvl="0" algn="ctr">
              <a:spcBef>
                <a:spcPts val="0"/>
              </a:spcBef>
              <a:spcAft>
                <a:spcPts val="0"/>
              </a:spcAft>
              <a:buSzPts val="1400"/>
              <a:buNone/>
              <a:defRPr sz="2000">
                <a:solidFill>
                  <a:srgbClr val="C8D9D8"/>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pic>
        <p:nvPicPr>
          <p:cNvPr id="26" name="Google Shape;26;p4" descr="triangles_2.png"/>
          <p:cNvPicPr preferRelativeResize="0"/>
          <p:nvPr/>
        </p:nvPicPr>
        <p:blipFill rotWithShape="1">
          <a:blip r:embed="rId2">
            <a:alphaModFix/>
          </a:blip>
          <a:srcRect/>
          <a:stretch/>
        </p:blipFill>
        <p:spPr>
          <a:xfrm rot="10800000">
            <a:off x="4322390" y="896597"/>
            <a:ext cx="440054" cy="59706"/>
          </a:xfrm>
          <a:prstGeom prst="rect">
            <a:avLst/>
          </a:prstGeom>
          <a:noFill/>
          <a:ln>
            <a:noFill/>
          </a:ln>
        </p:spPr>
      </p:pic>
      <p:pic>
        <p:nvPicPr>
          <p:cNvPr id="27" name="Google Shape;27;p4" descr="triangles_2.png"/>
          <p:cNvPicPr preferRelativeResize="0"/>
          <p:nvPr/>
        </p:nvPicPr>
        <p:blipFill rotWithShape="1">
          <a:blip r:embed="rId2">
            <a:alphaModFix/>
          </a:blip>
          <a:srcRect/>
          <a:stretch/>
        </p:blipFill>
        <p:spPr>
          <a:xfrm>
            <a:off x="4322390" y="196091"/>
            <a:ext cx="440054" cy="59706"/>
          </a:xfrm>
          <a:prstGeom prst="rect">
            <a:avLst/>
          </a:prstGeom>
          <a:noFill/>
          <a:ln>
            <a:noFill/>
          </a:ln>
        </p:spPr>
      </p:pic>
      <p:sp>
        <p:nvSpPr>
          <p:cNvPr id="28" name="Google Shape;28;p4"/>
          <p:cNvSpPr txBox="1">
            <a:spLocks noGrp="1"/>
          </p:cNvSpPr>
          <p:nvPr>
            <p:ph type="body" idx="1"/>
          </p:nvPr>
        </p:nvSpPr>
        <p:spPr>
          <a:xfrm>
            <a:off x="765443" y="1713986"/>
            <a:ext cx="3599400" cy="2971800"/>
          </a:xfrm>
          <a:prstGeom prst="rect">
            <a:avLst/>
          </a:prstGeom>
          <a:noFill/>
          <a:ln>
            <a:noFill/>
          </a:ln>
        </p:spPr>
        <p:txBody>
          <a:bodyPr spcFirstLastPara="1" wrap="square" lIns="91425" tIns="45700" rIns="91425" bIns="45700" anchor="t" anchorCtr="0">
            <a:noAutofit/>
          </a:bodyPr>
          <a:lstStyle>
            <a:lvl1pPr marL="457200" lvl="0" indent="-355600" algn="l">
              <a:spcBef>
                <a:spcPts val="800"/>
              </a:spcBef>
              <a:spcAft>
                <a:spcPts val="0"/>
              </a:spcAft>
              <a:buClr>
                <a:srgbClr val="FFFFFF"/>
              </a:buClr>
              <a:buSzPts val="2000"/>
              <a:buFont typeface="Calibri"/>
              <a:buChar char="•"/>
              <a:defRPr/>
            </a:lvl1pPr>
            <a:lvl2pPr marL="914400" lvl="1" indent="-330200" algn="l">
              <a:spcBef>
                <a:spcPts val="700"/>
              </a:spcBef>
              <a:spcAft>
                <a:spcPts val="0"/>
              </a:spcAft>
              <a:buClr>
                <a:srgbClr val="FFFFFF"/>
              </a:buClr>
              <a:buSzPts val="1600"/>
              <a:buFont typeface="Calibri"/>
              <a:buChar char="•"/>
              <a:defRPr/>
            </a:lvl2pPr>
            <a:lvl3pPr marL="1371600" lvl="2" indent="-304800" algn="l">
              <a:spcBef>
                <a:spcPts val="600"/>
              </a:spcBef>
              <a:spcAft>
                <a:spcPts val="0"/>
              </a:spcAft>
              <a:buClr>
                <a:srgbClr val="FFFFFF"/>
              </a:buClr>
              <a:buSzPts val="1200"/>
              <a:buFont typeface="Calibri"/>
              <a:buChar char="•"/>
              <a:defRPr/>
            </a:lvl3pPr>
            <a:lvl4pPr marL="1828800" lvl="3" indent="-304800" algn="l">
              <a:spcBef>
                <a:spcPts val="500"/>
              </a:spcBef>
              <a:spcAft>
                <a:spcPts val="0"/>
              </a:spcAft>
              <a:buClr>
                <a:srgbClr val="FFFFFF"/>
              </a:buClr>
              <a:buSzPts val="1200"/>
              <a:buFont typeface="Calibri"/>
              <a:buChar char="•"/>
              <a:defRPr/>
            </a:lvl4pPr>
            <a:lvl5pPr marL="2286000" lvl="4" indent="-304800" algn="l">
              <a:spcBef>
                <a:spcPts val="500"/>
              </a:spcBef>
              <a:spcAft>
                <a:spcPts val="0"/>
              </a:spcAft>
              <a:buClr>
                <a:srgbClr val="FFFFFF"/>
              </a:buClr>
              <a:buSzPts val="1200"/>
              <a:buFont typeface="Calibri"/>
              <a:buChar char="•"/>
              <a:defRPr/>
            </a:lvl5pPr>
            <a:lvl6pPr marL="2743200" lvl="5" indent="-228600" algn="ctr">
              <a:spcBef>
                <a:spcPts val="500"/>
              </a:spcBef>
              <a:spcAft>
                <a:spcPts val="0"/>
              </a:spcAft>
              <a:buSzPts val="1400"/>
              <a:buNone/>
              <a:defRPr/>
            </a:lvl6pPr>
            <a:lvl7pPr marL="3200400" lvl="6" indent="-228600" algn="ctr">
              <a:spcBef>
                <a:spcPts val="500"/>
              </a:spcBef>
              <a:spcAft>
                <a:spcPts val="0"/>
              </a:spcAft>
              <a:buSzPts val="1400"/>
              <a:buNone/>
              <a:defRPr/>
            </a:lvl7pPr>
            <a:lvl8pPr marL="3657600" lvl="7" indent="-228600" algn="ctr">
              <a:spcBef>
                <a:spcPts val="500"/>
              </a:spcBef>
              <a:spcAft>
                <a:spcPts val="0"/>
              </a:spcAft>
              <a:buSzPts val="1400"/>
              <a:buNone/>
              <a:defRPr/>
            </a:lvl8pPr>
            <a:lvl9pPr marL="4114800" lvl="8" indent="-228600" algn="ctr">
              <a:spcBef>
                <a:spcPts val="500"/>
              </a:spcBef>
              <a:spcAft>
                <a:spcPts val="0"/>
              </a:spcAft>
              <a:buSzPts val="1400"/>
              <a:buNone/>
              <a:defRPr/>
            </a:lvl9pPr>
          </a:lstStyle>
          <a:p>
            <a:endParaRPr/>
          </a:p>
        </p:txBody>
      </p:sp>
      <p:sp>
        <p:nvSpPr>
          <p:cNvPr id="29" name="Google Shape;29;p4"/>
          <p:cNvSpPr txBox="1">
            <a:spLocks noGrp="1"/>
          </p:cNvSpPr>
          <p:nvPr>
            <p:ph type="body" idx="2"/>
          </p:nvPr>
        </p:nvSpPr>
        <p:spPr>
          <a:xfrm>
            <a:off x="4723271" y="1713986"/>
            <a:ext cx="3599400" cy="2971800"/>
          </a:xfrm>
          <a:prstGeom prst="rect">
            <a:avLst/>
          </a:prstGeom>
          <a:noFill/>
          <a:ln>
            <a:noFill/>
          </a:ln>
        </p:spPr>
        <p:txBody>
          <a:bodyPr spcFirstLastPara="1" wrap="square" lIns="91425" tIns="45700" rIns="91425" bIns="45700" anchor="t" anchorCtr="0">
            <a:noAutofit/>
          </a:bodyPr>
          <a:lstStyle>
            <a:lvl1pPr marL="457200" lvl="0" indent="-355600" algn="l">
              <a:spcBef>
                <a:spcPts val="800"/>
              </a:spcBef>
              <a:spcAft>
                <a:spcPts val="0"/>
              </a:spcAft>
              <a:buClr>
                <a:srgbClr val="FFFFFF"/>
              </a:buClr>
              <a:buSzPts val="2000"/>
              <a:buFont typeface="Calibri"/>
              <a:buChar char="•"/>
              <a:defRPr/>
            </a:lvl1pPr>
            <a:lvl2pPr marL="914400" lvl="1" indent="-330200" algn="l">
              <a:spcBef>
                <a:spcPts val="700"/>
              </a:spcBef>
              <a:spcAft>
                <a:spcPts val="0"/>
              </a:spcAft>
              <a:buClr>
                <a:srgbClr val="FFFFFF"/>
              </a:buClr>
              <a:buSzPts val="1600"/>
              <a:buFont typeface="Calibri"/>
              <a:buChar char="•"/>
              <a:defRPr/>
            </a:lvl2pPr>
            <a:lvl3pPr marL="1371600" lvl="2" indent="-304800" algn="l">
              <a:spcBef>
                <a:spcPts val="600"/>
              </a:spcBef>
              <a:spcAft>
                <a:spcPts val="0"/>
              </a:spcAft>
              <a:buClr>
                <a:srgbClr val="FFFFFF"/>
              </a:buClr>
              <a:buSzPts val="1200"/>
              <a:buFont typeface="Calibri"/>
              <a:buChar char="•"/>
              <a:defRPr/>
            </a:lvl3pPr>
            <a:lvl4pPr marL="1828800" lvl="3" indent="-304800" algn="l">
              <a:spcBef>
                <a:spcPts val="500"/>
              </a:spcBef>
              <a:spcAft>
                <a:spcPts val="0"/>
              </a:spcAft>
              <a:buClr>
                <a:srgbClr val="FFFFFF"/>
              </a:buClr>
              <a:buSzPts val="1200"/>
              <a:buFont typeface="Calibri"/>
              <a:buChar char="•"/>
              <a:defRPr/>
            </a:lvl4pPr>
            <a:lvl5pPr marL="2286000" lvl="4" indent="-304800" algn="l">
              <a:spcBef>
                <a:spcPts val="500"/>
              </a:spcBef>
              <a:spcAft>
                <a:spcPts val="0"/>
              </a:spcAft>
              <a:buClr>
                <a:srgbClr val="FFFFFF"/>
              </a:buClr>
              <a:buSzPts val="1200"/>
              <a:buFont typeface="Calibri"/>
              <a:buChar char="•"/>
              <a:defRPr/>
            </a:lvl5pPr>
            <a:lvl6pPr marL="2743200" lvl="5" indent="-228600" algn="ctr">
              <a:spcBef>
                <a:spcPts val="500"/>
              </a:spcBef>
              <a:spcAft>
                <a:spcPts val="0"/>
              </a:spcAft>
              <a:buSzPts val="1400"/>
              <a:buNone/>
              <a:defRPr/>
            </a:lvl6pPr>
            <a:lvl7pPr marL="3200400" lvl="6" indent="-228600" algn="ctr">
              <a:spcBef>
                <a:spcPts val="500"/>
              </a:spcBef>
              <a:spcAft>
                <a:spcPts val="0"/>
              </a:spcAft>
              <a:buSzPts val="1400"/>
              <a:buNone/>
              <a:defRPr/>
            </a:lvl7pPr>
            <a:lvl8pPr marL="3657600" lvl="7" indent="-228600" algn="ctr">
              <a:spcBef>
                <a:spcPts val="500"/>
              </a:spcBef>
              <a:spcAft>
                <a:spcPts val="0"/>
              </a:spcAft>
              <a:buSzPts val="1400"/>
              <a:buNone/>
              <a:defRPr/>
            </a:lvl8pPr>
            <a:lvl9pPr marL="4114800" lvl="8" indent="-228600" algn="ctr">
              <a:spcBef>
                <a:spcPts val="50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tatement Slide">
  <p:cSld name="Statement Slide">
    <p:spTree>
      <p:nvGrpSpPr>
        <p:cNvPr id="1" name="Shape 30"/>
        <p:cNvGrpSpPr/>
        <p:nvPr/>
      </p:nvGrpSpPr>
      <p:grpSpPr>
        <a:xfrm>
          <a:off x="0" y="0"/>
          <a:ext cx="0" cy="0"/>
          <a:chOff x="0" y="0"/>
          <a:chExt cx="0" cy="0"/>
        </a:xfrm>
      </p:grpSpPr>
      <p:sp>
        <p:nvSpPr>
          <p:cNvPr id="31" name="Google Shape;31;p5"/>
          <p:cNvSpPr txBox="1">
            <a:spLocks noGrp="1"/>
          </p:cNvSpPr>
          <p:nvPr>
            <p:ph type="ctrTitle"/>
          </p:nvPr>
        </p:nvSpPr>
        <p:spPr>
          <a:xfrm>
            <a:off x="685800" y="1598613"/>
            <a:ext cx="7772400" cy="1101600"/>
          </a:xfrm>
          <a:prstGeom prst="rect">
            <a:avLst/>
          </a:prstGeom>
          <a:noFill/>
          <a:ln>
            <a:noFill/>
          </a:ln>
        </p:spPr>
        <p:txBody>
          <a:bodyPr spcFirstLastPara="1" wrap="square" lIns="38100" tIns="38100" rIns="38100" bIns="38100" anchor="ctr" anchorCtr="0">
            <a:noAutofit/>
          </a:bodyPr>
          <a:lstStyle>
            <a:lvl1pPr lvl="0" algn="ctr">
              <a:spcBef>
                <a:spcPts val="0"/>
              </a:spcBef>
              <a:spcAft>
                <a:spcPts val="0"/>
              </a:spcAft>
              <a:buSzPts val="1400"/>
              <a:buNone/>
              <a:defRPr sz="3400" b="0" i="0">
                <a:latin typeface="Times New Roman"/>
                <a:ea typeface="Times New Roman"/>
                <a:cs typeface="Times New Roman"/>
                <a:sym typeface="Times New Roman"/>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5"/>
          <p:cNvSpPr txBox="1">
            <a:spLocks noGrp="1"/>
          </p:cNvSpPr>
          <p:nvPr>
            <p:ph type="subTitle" idx="1"/>
          </p:nvPr>
        </p:nvSpPr>
        <p:spPr>
          <a:xfrm>
            <a:off x="1371600" y="2803672"/>
            <a:ext cx="6400800" cy="1314300"/>
          </a:xfrm>
          <a:prstGeom prst="rect">
            <a:avLst/>
          </a:prstGeom>
          <a:noFill/>
          <a:ln>
            <a:noFill/>
          </a:ln>
        </p:spPr>
        <p:txBody>
          <a:bodyPr spcFirstLastPara="1" wrap="square" lIns="38100" tIns="38100" rIns="38100" bIns="38100" anchor="t" anchorCtr="0">
            <a:noAutofit/>
          </a:bodyPr>
          <a:lstStyle>
            <a:lvl1pPr lvl="0" algn="l">
              <a:spcBef>
                <a:spcPts val="800"/>
              </a:spcBef>
              <a:spcAft>
                <a:spcPts val="0"/>
              </a:spcAft>
              <a:buClr>
                <a:srgbClr val="C8D9D8"/>
              </a:buClr>
              <a:buSzPts val="2000"/>
              <a:buFont typeface="Calibri"/>
              <a:buNone/>
              <a:defRPr sz="2000">
                <a:solidFill>
                  <a:srgbClr val="C8D9D8"/>
                </a:solidFill>
              </a:defRPr>
            </a:lvl1pPr>
            <a:lvl2pPr lvl="1" algn="ctr">
              <a:spcBef>
                <a:spcPts val="700"/>
              </a:spcBef>
              <a:spcAft>
                <a:spcPts val="0"/>
              </a:spcAft>
              <a:buClr>
                <a:srgbClr val="888888"/>
              </a:buClr>
              <a:buSzPts val="1600"/>
              <a:buFont typeface="Calibri"/>
              <a:buNone/>
              <a:defRPr>
                <a:solidFill>
                  <a:srgbClr val="888888"/>
                </a:solidFill>
              </a:defRPr>
            </a:lvl2pPr>
            <a:lvl3pPr lvl="2" algn="ctr">
              <a:spcBef>
                <a:spcPts val="600"/>
              </a:spcBef>
              <a:spcAft>
                <a:spcPts val="0"/>
              </a:spcAft>
              <a:buClr>
                <a:srgbClr val="888888"/>
              </a:buClr>
              <a:buSzPts val="1200"/>
              <a:buFont typeface="Calibri"/>
              <a:buNone/>
              <a:defRPr>
                <a:solidFill>
                  <a:srgbClr val="888888"/>
                </a:solidFill>
              </a:defRPr>
            </a:lvl3pPr>
            <a:lvl4pPr lvl="3" algn="ctr">
              <a:spcBef>
                <a:spcPts val="500"/>
              </a:spcBef>
              <a:spcAft>
                <a:spcPts val="0"/>
              </a:spcAft>
              <a:buClr>
                <a:srgbClr val="888888"/>
              </a:buClr>
              <a:buSzPts val="1200"/>
              <a:buFont typeface="Calibri"/>
              <a:buNone/>
              <a:defRPr>
                <a:solidFill>
                  <a:srgbClr val="888888"/>
                </a:solidFill>
              </a:defRPr>
            </a:lvl4pPr>
            <a:lvl5pPr lvl="4" algn="ctr">
              <a:spcBef>
                <a:spcPts val="500"/>
              </a:spcBef>
              <a:spcAft>
                <a:spcPts val="0"/>
              </a:spcAft>
              <a:buClr>
                <a:srgbClr val="888888"/>
              </a:buClr>
              <a:buSzPts val="1200"/>
              <a:buFont typeface="Calibri"/>
              <a:buNone/>
              <a:defRPr>
                <a:solidFill>
                  <a:srgbClr val="888888"/>
                </a:solidFill>
              </a:defRPr>
            </a:lvl5pPr>
            <a:lvl6pPr lvl="5" algn="ctr">
              <a:spcBef>
                <a:spcPts val="500"/>
              </a:spcBef>
              <a:spcAft>
                <a:spcPts val="0"/>
              </a:spcAft>
              <a:buClr>
                <a:srgbClr val="888888"/>
              </a:buClr>
              <a:buSzPts val="2000"/>
              <a:buFont typeface="Calibri"/>
              <a:buNone/>
              <a:defRPr>
                <a:solidFill>
                  <a:srgbClr val="888888"/>
                </a:solidFill>
              </a:defRPr>
            </a:lvl6pPr>
            <a:lvl7pPr lvl="6" algn="ctr">
              <a:spcBef>
                <a:spcPts val="500"/>
              </a:spcBef>
              <a:spcAft>
                <a:spcPts val="0"/>
              </a:spcAft>
              <a:buClr>
                <a:srgbClr val="888888"/>
              </a:buClr>
              <a:buSzPts val="2000"/>
              <a:buFont typeface="Calibri"/>
              <a:buNone/>
              <a:defRPr>
                <a:solidFill>
                  <a:srgbClr val="888888"/>
                </a:solidFill>
              </a:defRPr>
            </a:lvl7pPr>
            <a:lvl8pPr lvl="7" algn="ctr">
              <a:spcBef>
                <a:spcPts val="500"/>
              </a:spcBef>
              <a:spcAft>
                <a:spcPts val="0"/>
              </a:spcAft>
              <a:buClr>
                <a:srgbClr val="888888"/>
              </a:buClr>
              <a:buSzPts val="2000"/>
              <a:buFont typeface="Calibri"/>
              <a:buNone/>
              <a:defRPr>
                <a:solidFill>
                  <a:srgbClr val="888888"/>
                </a:solidFill>
              </a:defRPr>
            </a:lvl8pPr>
            <a:lvl9pPr lvl="8" algn="ctr">
              <a:spcBef>
                <a:spcPts val="500"/>
              </a:spcBef>
              <a:spcAft>
                <a:spcPts val="0"/>
              </a:spcAft>
              <a:buClr>
                <a:srgbClr val="888888"/>
              </a:buClr>
              <a:buSzPts val="2000"/>
              <a:buFont typeface="Calibri"/>
              <a:buNone/>
              <a:defRPr>
                <a:solidFill>
                  <a:srgbClr val="888888"/>
                </a:solidFill>
              </a:defRPr>
            </a:lvl9pPr>
          </a:lstStyle>
          <a:p>
            <a:endParaRPr/>
          </a:p>
        </p:txBody>
      </p:sp>
      <p:sp>
        <p:nvSpPr>
          <p:cNvPr id="33" name="Google Shape;33;p5"/>
          <p:cNvSpPr txBox="1">
            <a:spLocks noGrp="1"/>
          </p:cNvSpPr>
          <p:nvPr>
            <p:ph type="sldNum" idx="12"/>
          </p:nvPr>
        </p:nvSpPr>
        <p:spPr>
          <a:xfrm>
            <a:off x="4315389" y="4882202"/>
            <a:ext cx="505500" cy="261300"/>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
              <a:t>‹nº›</a:t>
            </a:fld>
            <a:endParaRPr/>
          </a:p>
        </p:txBody>
      </p:sp>
      <p:sp>
        <p:nvSpPr>
          <p:cNvPr id="34" name="Google Shape;34;p5"/>
          <p:cNvSpPr txBox="1"/>
          <p:nvPr/>
        </p:nvSpPr>
        <p:spPr>
          <a:xfrm>
            <a:off x="685291" y="0"/>
            <a:ext cx="7772400" cy="1103400"/>
          </a:xfrm>
          <a:prstGeom prst="rect">
            <a:avLst/>
          </a:prstGeom>
          <a:no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r>
              <a:rPr lang="en" sz="2000" b="1" i="0" u="none" strike="noStrike" cap="none">
                <a:solidFill>
                  <a:srgbClr val="C8D9D8"/>
                </a:solidFill>
                <a:latin typeface="Calibri"/>
                <a:ea typeface="Calibri"/>
                <a:cs typeface="Calibri"/>
                <a:sym typeface="Calibri"/>
              </a:rPr>
              <a:t>SAMPLE HEADER</a:t>
            </a:r>
            <a:endParaRPr sz="2000" b="1" i="0" u="none" strike="noStrike" cap="none">
              <a:solidFill>
                <a:srgbClr val="C8D9D8"/>
              </a:solidFill>
              <a:latin typeface="Calibri"/>
              <a:ea typeface="Calibri"/>
              <a:cs typeface="Calibri"/>
              <a:sym typeface="Calibri"/>
            </a:endParaRPr>
          </a:p>
        </p:txBody>
      </p:sp>
      <p:pic>
        <p:nvPicPr>
          <p:cNvPr id="35" name="Google Shape;35;p5" descr="triangles_2.png"/>
          <p:cNvPicPr preferRelativeResize="0"/>
          <p:nvPr/>
        </p:nvPicPr>
        <p:blipFill rotWithShape="1">
          <a:blip r:embed="rId2">
            <a:alphaModFix/>
          </a:blip>
          <a:srcRect/>
          <a:stretch/>
        </p:blipFill>
        <p:spPr>
          <a:xfrm rot="10800000">
            <a:off x="4322390" y="896597"/>
            <a:ext cx="440054" cy="59706"/>
          </a:xfrm>
          <a:prstGeom prst="rect">
            <a:avLst/>
          </a:prstGeom>
          <a:noFill/>
          <a:ln>
            <a:noFill/>
          </a:ln>
        </p:spPr>
      </p:pic>
      <p:pic>
        <p:nvPicPr>
          <p:cNvPr id="36" name="Google Shape;36;p5" descr="triangles_2.png"/>
          <p:cNvPicPr preferRelativeResize="0"/>
          <p:nvPr/>
        </p:nvPicPr>
        <p:blipFill rotWithShape="1">
          <a:blip r:embed="rId2">
            <a:alphaModFix/>
          </a:blip>
          <a:srcRect/>
          <a:stretch/>
        </p:blipFill>
        <p:spPr>
          <a:xfrm>
            <a:off x="4322390" y="196091"/>
            <a:ext cx="440054" cy="5970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37"/>
        <p:cNvGrpSpPr/>
        <p:nvPr/>
      </p:nvGrpSpPr>
      <p:grpSpPr>
        <a:xfrm>
          <a:off x="0" y="0"/>
          <a:ext cx="0" cy="0"/>
          <a:chOff x="0" y="0"/>
          <a:chExt cx="0" cy="0"/>
        </a:xfrm>
      </p:grpSpPr>
      <p:sp>
        <p:nvSpPr>
          <p:cNvPr id="38" name="Google Shape;38;p6"/>
          <p:cNvSpPr>
            <a:spLocks noGrp="1"/>
          </p:cNvSpPr>
          <p:nvPr>
            <p:ph type="pic" idx="2"/>
          </p:nvPr>
        </p:nvSpPr>
        <p:spPr>
          <a:xfrm>
            <a:off x="1792288" y="1187895"/>
            <a:ext cx="5486400" cy="3086100"/>
          </a:xfrm>
          <a:prstGeom prst="rect">
            <a:avLst/>
          </a:prstGeom>
          <a:noFill/>
          <a:ln>
            <a:noFill/>
          </a:ln>
        </p:spPr>
        <p:txBody>
          <a:bodyPr spcFirstLastPara="1" wrap="square" lIns="38100" tIns="38100" rIns="38100" bIns="38100" anchor="t" anchorCtr="0">
            <a:noAutofit/>
          </a:bodyPr>
          <a:lstStyle>
            <a:lvl1pPr marR="0" lvl="0" algn="ctr" rtl="0">
              <a:spcBef>
                <a:spcPts val="800"/>
              </a:spcBef>
              <a:spcAft>
                <a:spcPts val="0"/>
              </a:spcAft>
              <a:buClr>
                <a:srgbClr val="FFFFFF"/>
              </a:buClr>
              <a:buSzPts val="3200"/>
              <a:buFont typeface="Calibri"/>
              <a:buNone/>
              <a:defRPr sz="3200" b="0" i="0" u="none" strike="noStrike" cap="none">
                <a:solidFill>
                  <a:srgbClr val="FFFFFF"/>
                </a:solidFill>
                <a:latin typeface="Calibri"/>
                <a:ea typeface="Calibri"/>
                <a:cs typeface="Calibri"/>
                <a:sym typeface="Calibri"/>
              </a:defRPr>
            </a:lvl1pPr>
            <a:lvl2pPr marR="0" lvl="1" algn="ctr" rtl="0">
              <a:spcBef>
                <a:spcPts val="700"/>
              </a:spcBef>
              <a:spcAft>
                <a:spcPts val="0"/>
              </a:spcAft>
              <a:buClr>
                <a:srgbClr val="FFFFFF"/>
              </a:buClr>
              <a:buSzPts val="2800"/>
              <a:buFont typeface="Calibri"/>
              <a:buNone/>
              <a:defRPr sz="2800" b="0" i="0" u="none" strike="noStrike" cap="none">
                <a:solidFill>
                  <a:srgbClr val="FFFFFF"/>
                </a:solidFill>
                <a:latin typeface="Calibri"/>
                <a:ea typeface="Calibri"/>
                <a:cs typeface="Calibri"/>
                <a:sym typeface="Calibri"/>
              </a:defRPr>
            </a:lvl2pPr>
            <a:lvl3pPr marR="0" lvl="2" algn="ctr" rtl="0">
              <a:spcBef>
                <a:spcPts val="600"/>
              </a:spcBef>
              <a:spcAft>
                <a:spcPts val="0"/>
              </a:spcAft>
              <a:buClr>
                <a:srgbClr val="FFFFFF"/>
              </a:buClr>
              <a:buSzPts val="2400"/>
              <a:buFont typeface="Calibri"/>
              <a:buNone/>
              <a:defRPr sz="2400" b="0" i="0" u="none" strike="noStrike" cap="none">
                <a:solidFill>
                  <a:srgbClr val="FFFFFF"/>
                </a:solidFill>
                <a:latin typeface="Calibri"/>
                <a:ea typeface="Calibri"/>
                <a:cs typeface="Calibri"/>
                <a:sym typeface="Calibri"/>
              </a:defRPr>
            </a:lvl3pPr>
            <a:lvl4pPr marR="0" lvl="3" algn="ctr" rtl="0">
              <a:spcBef>
                <a:spcPts val="500"/>
              </a:spcBef>
              <a:spcAft>
                <a:spcPts val="0"/>
              </a:spcAft>
              <a:buClr>
                <a:srgbClr val="FFFFFF"/>
              </a:buClr>
              <a:buSzPts val="2000"/>
              <a:buFont typeface="Calibri"/>
              <a:buNone/>
              <a:defRPr sz="2000" b="0" i="0" u="none" strike="noStrike" cap="none">
                <a:solidFill>
                  <a:srgbClr val="FFFFFF"/>
                </a:solidFill>
                <a:latin typeface="Calibri"/>
                <a:ea typeface="Calibri"/>
                <a:cs typeface="Calibri"/>
                <a:sym typeface="Calibri"/>
              </a:defRPr>
            </a:lvl4pPr>
            <a:lvl5pPr marR="0" lvl="4" algn="ctr" rtl="0">
              <a:spcBef>
                <a:spcPts val="500"/>
              </a:spcBef>
              <a:spcAft>
                <a:spcPts val="0"/>
              </a:spcAft>
              <a:buClr>
                <a:srgbClr val="FFFFFF"/>
              </a:buClr>
              <a:buSzPts val="2000"/>
              <a:buFont typeface="Calibri"/>
              <a:buNone/>
              <a:defRPr sz="2000" b="0" i="0" u="none" strike="noStrike" cap="none">
                <a:solidFill>
                  <a:srgbClr val="FFFFFF"/>
                </a:solidFill>
                <a:latin typeface="Calibri"/>
                <a:ea typeface="Calibri"/>
                <a:cs typeface="Calibri"/>
                <a:sym typeface="Calibri"/>
              </a:defRPr>
            </a:lvl5pPr>
            <a:lvl6pPr marR="0" lvl="5" algn="ctr" rtl="0">
              <a:spcBef>
                <a:spcPts val="500"/>
              </a:spcBef>
              <a:spcAft>
                <a:spcPts val="0"/>
              </a:spcAft>
              <a:buClr>
                <a:srgbClr val="878787"/>
              </a:buClr>
              <a:buSzPts val="2000"/>
              <a:buFont typeface="Calibri"/>
              <a:buNone/>
              <a:defRPr sz="2000" b="0" i="0" u="none" strike="noStrike" cap="none">
                <a:solidFill>
                  <a:srgbClr val="878787"/>
                </a:solidFill>
                <a:latin typeface="Calibri"/>
                <a:ea typeface="Calibri"/>
                <a:cs typeface="Calibri"/>
                <a:sym typeface="Calibri"/>
              </a:defRPr>
            </a:lvl6pPr>
            <a:lvl7pPr marR="0" lvl="6" algn="ctr" rtl="0">
              <a:spcBef>
                <a:spcPts val="500"/>
              </a:spcBef>
              <a:spcAft>
                <a:spcPts val="0"/>
              </a:spcAft>
              <a:buClr>
                <a:srgbClr val="878787"/>
              </a:buClr>
              <a:buSzPts val="2000"/>
              <a:buFont typeface="Calibri"/>
              <a:buNone/>
              <a:defRPr sz="2000" b="0" i="0" u="none" strike="noStrike" cap="none">
                <a:solidFill>
                  <a:srgbClr val="878787"/>
                </a:solidFill>
                <a:latin typeface="Calibri"/>
                <a:ea typeface="Calibri"/>
                <a:cs typeface="Calibri"/>
                <a:sym typeface="Calibri"/>
              </a:defRPr>
            </a:lvl7pPr>
            <a:lvl8pPr marR="0" lvl="7" algn="ctr" rtl="0">
              <a:spcBef>
                <a:spcPts val="500"/>
              </a:spcBef>
              <a:spcAft>
                <a:spcPts val="0"/>
              </a:spcAft>
              <a:buClr>
                <a:srgbClr val="878787"/>
              </a:buClr>
              <a:buSzPts val="2000"/>
              <a:buFont typeface="Calibri"/>
              <a:buNone/>
              <a:defRPr sz="2000" b="0" i="0" u="none" strike="noStrike" cap="none">
                <a:solidFill>
                  <a:srgbClr val="878787"/>
                </a:solidFill>
                <a:latin typeface="Calibri"/>
                <a:ea typeface="Calibri"/>
                <a:cs typeface="Calibri"/>
                <a:sym typeface="Calibri"/>
              </a:defRPr>
            </a:lvl8pPr>
            <a:lvl9pPr marR="0" lvl="8" algn="ctr" rtl="0">
              <a:spcBef>
                <a:spcPts val="500"/>
              </a:spcBef>
              <a:spcAft>
                <a:spcPts val="0"/>
              </a:spcAft>
              <a:buClr>
                <a:srgbClr val="878787"/>
              </a:buClr>
              <a:buSzPts val="2000"/>
              <a:buFont typeface="Calibri"/>
              <a:buNone/>
              <a:defRPr sz="2000" b="0" i="0" u="none" strike="noStrike" cap="none">
                <a:solidFill>
                  <a:srgbClr val="878787"/>
                </a:solidFill>
                <a:latin typeface="Calibri"/>
                <a:ea typeface="Calibri"/>
                <a:cs typeface="Calibri"/>
                <a:sym typeface="Calibri"/>
              </a:defRPr>
            </a:lvl9pPr>
          </a:lstStyle>
          <a:p>
            <a:endParaRPr/>
          </a:p>
        </p:txBody>
      </p:sp>
      <p:sp>
        <p:nvSpPr>
          <p:cNvPr id="39" name="Google Shape;39;p6"/>
          <p:cNvSpPr txBox="1">
            <a:spLocks noGrp="1"/>
          </p:cNvSpPr>
          <p:nvPr>
            <p:ph type="body" idx="1"/>
          </p:nvPr>
        </p:nvSpPr>
        <p:spPr>
          <a:xfrm>
            <a:off x="1792288" y="4297179"/>
            <a:ext cx="5486400" cy="400800"/>
          </a:xfrm>
          <a:prstGeom prst="rect">
            <a:avLst/>
          </a:prstGeom>
          <a:noFill/>
          <a:ln>
            <a:noFill/>
          </a:ln>
        </p:spPr>
        <p:txBody>
          <a:bodyPr spcFirstLastPara="1" wrap="square" lIns="38100" tIns="38100" rIns="38100" bIns="38100" anchor="t" anchorCtr="0">
            <a:noAutofit/>
          </a:bodyPr>
          <a:lstStyle>
            <a:lvl1pPr marL="457200" lvl="0" indent="-228600" algn="ctr">
              <a:spcBef>
                <a:spcPts val="800"/>
              </a:spcBef>
              <a:spcAft>
                <a:spcPts val="0"/>
              </a:spcAft>
              <a:buClr>
                <a:srgbClr val="C8D9D8"/>
              </a:buClr>
              <a:buSzPts val="1200"/>
              <a:buFont typeface="Calibri"/>
              <a:buNone/>
              <a:defRPr sz="1200">
                <a:solidFill>
                  <a:srgbClr val="C8D9D8"/>
                </a:solidFill>
              </a:defRPr>
            </a:lvl1pPr>
            <a:lvl2pPr marL="914400" lvl="1" indent="-228600" algn="ctr">
              <a:spcBef>
                <a:spcPts val="700"/>
              </a:spcBef>
              <a:spcAft>
                <a:spcPts val="0"/>
              </a:spcAft>
              <a:buClr>
                <a:srgbClr val="FFFFFF"/>
              </a:buClr>
              <a:buSzPts val="1200"/>
              <a:buFont typeface="Calibri"/>
              <a:buNone/>
              <a:defRPr sz="1200"/>
            </a:lvl2pPr>
            <a:lvl3pPr marL="1371600" lvl="2" indent="-228600" algn="ctr">
              <a:spcBef>
                <a:spcPts val="600"/>
              </a:spcBef>
              <a:spcAft>
                <a:spcPts val="0"/>
              </a:spcAft>
              <a:buClr>
                <a:srgbClr val="FFFFFF"/>
              </a:buClr>
              <a:buSzPts val="1000"/>
              <a:buFont typeface="Calibri"/>
              <a:buNone/>
              <a:defRPr sz="1000"/>
            </a:lvl3pPr>
            <a:lvl4pPr marL="1828800" lvl="3" indent="-228600" algn="ctr">
              <a:spcBef>
                <a:spcPts val="500"/>
              </a:spcBef>
              <a:spcAft>
                <a:spcPts val="0"/>
              </a:spcAft>
              <a:buClr>
                <a:srgbClr val="FFFFFF"/>
              </a:buClr>
              <a:buSzPts val="900"/>
              <a:buFont typeface="Calibri"/>
              <a:buNone/>
              <a:defRPr sz="900"/>
            </a:lvl4pPr>
            <a:lvl5pPr marL="2286000" lvl="4" indent="-228600" algn="ctr">
              <a:spcBef>
                <a:spcPts val="500"/>
              </a:spcBef>
              <a:spcAft>
                <a:spcPts val="0"/>
              </a:spcAft>
              <a:buClr>
                <a:srgbClr val="FFFFFF"/>
              </a:buClr>
              <a:buSzPts val="900"/>
              <a:buFont typeface="Calibri"/>
              <a:buNone/>
              <a:defRPr sz="900"/>
            </a:lvl5pPr>
            <a:lvl6pPr marL="2743200" lvl="5" indent="-228600" algn="ctr">
              <a:spcBef>
                <a:spcPts val="500"/>
              </a:spcBef>
              <a:spcAft>
                <a:spcPts val="0"/>
              </a:spcAft>
              <a:buClr>
                <a:srgbClr val="878787"/>
              </a:buClr>
              <a:buSzPts val="900"/>
              <a:buFont typeface="Calibri"/>
              <a:buNone/>
              <a:defRPr sz="900"/>
            </a:lvl6pPr>
            <a:lvl7pPr marL="3200400" lvl="6" indent="-228600" algn="ctr">
              <a:spcBef>
                <a:spcPts val="500"/>
              </a:spcBef>
              <a:spcAft>
                <a:spcPts val="0"/>
              </a:spcAft>
              <a:buClr>
                <a:srgbClr val="878787"/>
              </a:buClr>
              <a:buSzPts val="900"/>
              <a:buFont typeface="Calibri"/>
              <a:buNone/>
              <a:defRPr sz="900"/>
            </a:lvl7pPr>
            <a:lvl8pPr marL="3657600" lvl="7" indent="-228600" algn="ctr">
              <a:spcBef>
                <a:spcPts val="500"/>
              </a:spcBef>
              <a:spcAft>
                <a:spcPts val="0"/>
              </a:spcAft>
              <a:buClr>
                <a:srgbClr val="878787"/>
              </a:buClr>
              <a:buSzPts val="900"/>
              <a:buFont typeface="Calibri"/>
              <a:buNone/>
              <a:defRPr sz="900"/>
            </a:lvl8pPr>
            <a:lvl9pPr marL="4114800" lvl="8" indent="-228600" algn="ctr">
              <a:spcBef>
                <a:spcPts val="500"/>
              </a:spcBef>
              <a:spcAft>
                <a:spcPts val="0"/>
              </a:spcAft>
              <a:buClr>
                <a:srgbClr val="878787"/>
              </a:buClr>
              <a:buSzPts val="900"/>
              <a:buFont typeface="Calibri"/>
              <a:buNone/>
              <a:defRPr sz="900"/>
            </a:lvl9pPr>
          </a:lstStyle>
          <a:p>
            <a:endParaRPr/>
          </a:p>
        </p:txBody>
      </p:sp>
      <p:sp>
        <p:nvSpPr>
          <p:cNvPr id="40" name="Google Shape;40;p6"/>
          <p:cNvSpPr txBox="1">
            <a:spLocks noGrp="1"/>
          </p:cNvSpPr>
          <p:nvPr>
            <p:ph type="sldNum" idx="12"/>
          </p:nvPr>
        </p:nvSpPr>
        <p:spPr>
          <a:xfrm>
            <a:off x="4315389" y="4882202"/>
            <a:ext cx="505500" cy="261300"/>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
              <a:t>‹nº›</a:t>
            </a:fld>
            <a:endParaRPr/>
          </a:p>
        </p:txBody>
      </p:sp>
      <p:sp>
        <p:nvSpPr>
          <p:cNvPr id="41" name="Google Shape;41;p6"/>
          <p:cNvSpPr txBox="1">
            <a:spLocks noGrp="1"/>
          </p:cNvSpPr>
          <p:nvPr>
            <p:ph type="title"/>
          </p:nvPr>
        </p:nvSpPr>
        <p:spPr>
          <a:xfrm>
            <a:off x="685291" y="0"/>
            <a:ext cx="7772400" cy="1103400"/>
          </a:xfrm>
          <a:prstGeom prst="rect">
            <a:avLst/>
          </a:prstGeom>
          <a:noFill/>
          <a:ln>
            <a:noFill/>
          </a:ln>
        </p:spPr>
        <p:txBody>
          <a:bodyPr spcFirstLastPara="1" wrap="square" lIns="38100" tIns="38100" rIns="38100" bIns="38100" anchor="ctr" anchorCtr="0">
            <a:noAutofit/>
          </a:bodyPr>
          <a:lstStyle>
            <a:lvl1pPr lvl="0" algn="ctr">
              <a:spcBef>
                <a:spcPts val="0"/>
              </a:spcBef>
              <a:spcAft>
                <a:spcPts val="0"/>
              </a:spcAft>
              <a:buSzPts val="1400"/>
              <a:buNone/>
              <a:defRPr sz="2000">
                <a:solidFill>
                  <a:srgbClr val="C8D9D8"/>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pic>
        <p:nvPicPr>
          <p:cNvPr id="42" name="Google Shape;42;p6" descr="triangles_2.png"/>
          <p:cNvPicPr preferRelativeResize="0"/>
          <p:nvPr/>
        </p:nvPicPr>
        <p:blipFill rotWithShape="1">
          <a:blip r:embed="rId2">
            <a:alphaModFix/>
          </a:blip>
          <a:srcRect/>
          <a:stretch/>
        </p:blipFill>
        <p:spPr>
          <a:xfrm rot="10800000">
            <a:off x="4322390" y="896597"/>
            <a:ext cx="440054" cy="59706"/>
          </a:xfrm>
          <a:prstGeom prst="rect">
            <a:avLst/>
          </a:prstGeom>
          <a:noFill/>
          <a:ln>
            <a:noFill/>
          </a:ln>
        </p:spPr>
      </p:pic>
      <p:pic>
        <p:nvPicPr>
          <p:cNvPr id="43" name="Google Shape;43;p6" descr="triangles_2.png"/>
          <p:cNvPicPr preferRelativeResize="0"/>
          <p:nvPr/>
        </p:nvPicPr>
        <p:blipFill rotWithShape="1">
          <a:blip r:embed="rId2">
            <a:alphaModFix/>
          </a:blip>
          <a:srcRect/>
          <a:stretch/>
        </p:blipFill>
        <p:spPr>
          <a:xfrm>
            <a:off x="4322390" y="196091"/>
            <a:ext cx="440054" cy="5970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Paragraph Content">
  <p:cSld name="Two Paragraph Content">
    <p:spTree>
      <p:nvGrpSpPr>
        <p:cNvPr id="1" name="Shape 44"/>
        <p:cNvGrpSpPr/>
        <p:nvPr/>
      </p:nvGrpSpPr>
      <p:grpSpPr>
        <a:xfrm>
          <a:off x="0" y="0"/>
          <a:ext cx="0" cy="0"/>
          <a:chOff x="0" y="0"/>
          <a:chExt cx="0" cy="0"/>
        </a:xfrm>
      </p:grpSpPr>
      <p:sp>
        <p:nvSpPr>
          <p:cNvPr id="45" name="Google Shape;45;p7"/>
          <p:cNvSpPr txBox="1">
            <a:spLocks noGrp="1"/>
          </p:cNvSpPr>
          <p:nvPr>
            <p:ph type="sldNum" idx="12"/>
          </p:nvPr>
        </p:nvSpPr>
        <p:spPr>
          <a:xfrm>
            <a:off x="4315389" y="4882202"/>
            <a:ext cx="505500" cy="261300"/>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
              <a:t>‹nº›</a:t>
            </a:fld>
            <a:endParaRPr/>
          </a:p>
        </p:txBody>
      </p:sp>
      <p:sp>
        <p:nvSpPr>
          <p:cNvPr id="46" name="Google Shape;46;p7"/>
          <p:cNvSpPr txBox="1">
            <a:spLocks noGrp="1"/>
          </p:cNvSpPr>
          <p:nvPr>
            <p:ph type="title"/>
          </p:nvPr>
        </p:nvSpPr>
        <p:spPr>
          <a:xfrm>
            <a:off x="685291" y="0"/>
            <a:ext cx="7772400" cy="1103400"/>
          </a:xfrm>
          <a:prstGeom prst="rect">
            <a:avLst/>
          </a:prstGeom>
          <a:noFill/>
          <a:ln>
            <a:noFill/>
          </a:ln>
        </p:spPr>
        <p:txBody>
          <a:bodyPr spcFirstLastPara="1" wrap="square" lIns="38100" tIns="38100" rIns="38100" bIns="38100" anchor="ctr" anchorCtr="0">
            <a:noAutofit/>
          </a:bodyPr>
          <a:lstStyle>
            <a:lvl1pPr lvl="0" algn="ctr">
              <a:spcBef>
                <a:spcPts val="0"/>
              </a:spcBef>
              <a:spcAft>
                <a:spcPts val="0"/>
              </a:spcAft>
              <a:buSzPts val="1400"/>
              <a:buNone/>
              <a:defRPr sz="2000">
                <a:solidFill>
                  <a:srgbClr val="C8D9D8"/>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pic>
        <p:nvPicPr>
          <p:cNvPr id="47" name="Google Shape;47;p7" descr="triangles_2.png"/>
          <p:cNvPicPr preferRelativeResize="0"/>
          <p:nvPr/>
        </p:nvPicPr>
        <p:blipFill rotWithShape="1">
          <a:blip r:embed="rId2">
            <a:alphaModFix/>
          </a:blip>
          <a:srcRect/>
          <a:stretch/>
        </p:blipFill>
        <p:spPr>
          <a:xfrm rot="10800000">
            <a:off x="4322390" y="896597"/>
            <a:ext cx="440054" cy="59706"/>
          </a:xfrm>
          <a:prstGeom prst="rect">
            <a:avLst/>
          </a:prstGeom>
          <a:noFill/>
          <a:ln>
            <a:noFill/>
          </a:ln>
        </p:spPr>
      </p:pic>
      <p:pic>
        <p:nvPicPr>
          <p:cNvPr id="48" name="Google Shape;48;p7" descr="triangles_2.png"/>
          <p:cNvPicPr preferRelativeResize="0"/>
          <p:nvPr/>
        </p:nvPicPr>
        <p:blipFill rotWithShape="1">
          <a:blip r:embed="rId2">
            <a:alphaModFix/>
          </a:blip>
          <a:srcRect/>
          <a:stretch/>
        </p:blipFill>
        <p:spPr>
          <a:xfrm>
            <a:off x="4322390" y="196091"/>
            <a:ext cx="440054" cy="59706"/>
          </a:xfrm>
          <a:prstGeom prst="rect">
            <a:avLst/>
          </a:prstGeom>
          <a:noFill/>
          <a:ln>
            <a:noFill/>
          </a:ln>
        </p:spPr>
      </p:pic>
      <p:sp>
        <p:nvSpPr>
          <p:cNvPr id="49" name="Google Shape;49;p7"/>
          <p:cNvSpPr txBox="1">
            <a:spLocks noGrp="1"/>
          </p:cNvSpPr>
          <p:nvPr>
            <p:ph type="body" idx="1"/>
          </p:nvPr>
        </p:nvSpPr>
        <p:spPr>
          <a:xfrm>
            <a:off x="987377" y="1664663"/>
            <a:ext cx="3377400" cy="29295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800"/>
              </a:spcBef>
              <a:spcAft>
                <a:spcPts val="0"/>
              </a:spcAft>
              <a:buClr>
                <a:srgbClr val="FFFFFF"/>
              </a:buClr>
              <a:buSzPts val="2000"/>
              <a:buFont typeface="Calibri"/>
              <a:buNone/>
              <a:defRPr/>
            </a:lvl1pPr>
            <a:lvl2pPr marL="914400" lvl="1" indent="-342900" algn="ctr">
              <a:spcBef>
                <a:spcPts val="700"/>
              </a:spcBef>
              <a:spcAft>
                <a:spcPts val="0"/>
              </a:spcAft>
              <a:buClr>
                <a:srgbClr val="FFFFFF"/>
              </a:buClr>
              <a:buSzPts val="1800"/>
              <a:buChar char="•"/>
              <a:defRPr/>
            </a:lvl2pPr>
            <a:lvl3pPr marL="1371600" lvl="2" indent="-342900" algn="ctr">
              <a:spcBef>
                <a:spcPts val="600"/>
              </a:spcBef>
              <a:spcAft>
                <a:spcPts val="0"/>
              </a:spcAft>
              <a:buClr>
                <a:srgbClr val="FFFFFF"/>
              </a:buClr>
              <a:buSzPts val="1800"/>
              <a:buChar char="•"/>
              <a:defRPr/>
            </a:lvl3pPr>
            <a:lvl4pPr marL="1828800" lvl="3" indent="-342900" algn="ctr">
              <a:spcBef>
                <a:spcPts val="500"/>
              </a:spcBef>
              <a:spcAft>
                <a:spcPts val="0"/>
              </a:spcAft>
              <a:buClr>
                <a:srgbClr val="FFFFFF"/>
              </a:buClr>
              <a:buSzPts val="1800"/>
              <a:buChar char="•"/>
              <a:defRPr/>
            </a:lvl4pPr>
            <a:lvl5pPr marL="2286000" lvl="4" indent="-342900" algn="ctr">
              <a:spcBef>
                <a:spcPts val="500"/>
              </a:spcBef>
              <a:spcAft>
                <a:spcPts val="0"/>
              </a:spcAft>
              <a:buClr>
                <a:srgbClr val="FFFFFF"/>
              </a:buClr>
              <a:buSzPts val="1800"/>
              <a:buChar char="•"/>
              <a:defRPr/>
            </a:lvl5pPr>
            <a:lvl6pPr marL="2743200" lvl="5" indent="-228600" algn="ctr">
              <a:spcBef>
                <a:spcPts val="500"/>
              </a:spcBef>
              <a:spcAft>
                <a:spcPts val="0"/>
              </a:spcAft>
              <a:buSzPts val="1400"/>
              <a:buNone/>
              <a:defRPr/>
            </a:lvl6pPr>
            <a:lvl7pPr marL="3200400" lvl="6" indent="-228600" algn="ctr">
              <a:spcBef>
                <a:spcPts val="500"/>
              </a:spcBef>
              <a:spcAft>
                <a:spcPts val="0"/>
              </a:spcAft>
              <a:buSzPts val="1400"/>
              <a:buNone/>
              <a:defRPr/>
            </a:lvl7pPr>
            <a:lvl8pPr marL="3657600" lvl="7" indent="-228600" algn="ctr">
              <a:spcBef>
                <a:spcPts val="500"/>
              </a:spcBef>
              <a:spcAft>
                <a:spcPts val="0"/>
              </a:spcAft>
              <a:buSzPts val="1400"/>
              <a:buNone/>
              <a:defRPr/>
            </a:lvl8pPr>
            <a:lvl9pPr marL="4114800" lvl="8" indent="-228600" algn="ctr">
              <a:spcBef>
                <a:spcPts val="500"/>
              </a:spcBef>
              <a:spcAft>
                <a:spcPts val="0"/>
              </a:spcAft>
              <a:buSzPts val="1400"/>
              <a:buNone/>
              <a:defRPr/>
            </a:lvl9pPr>
          </a:lstStyle>
          <a:p>
            <a:endParaRPr/>
          </a:p>
        </p:txBody>
      </p:sp>
      <p:sp>
        <p:nvSpPr>
          <p:cNvPr id="50" name="Google Shape;50;p7"/>
          <p:cNvSpPr txBox="1">
            <a:spLocks noGrp="1"/>
          </p:cNvSpPr>
          <p:nvPr>
            <p:ph type="body" idx="2"/>
          </p:nvPr>
        </p:nvSpPr>
        <p:spPr>
          <a:xfrm>
            <a:off x="4772589" y="1664663"/>
            <a:ext cx="3377400" cy="29295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800"/>
              </a:spcBef>
              <a:spcAft>
                <a:spcPts val="0"/>
              </a:spcAft>
              <a:buClr>
                <a:srgbClr val="FFFFFF"/>
              </a:buClr>
              <a:buSzPts val="2000"/>
              <a:buFont typeface="Calibri"/>
              <a:buNone/>
              <a:defRPr/>
            </a:lvl1pPr>
            <a:lvl2pPr marL="914400" lvl="1" indent="-342900" algn="ctr">
              <a:spcBef>
                <a:spcPts val="700"/>
              </a:spcBef>
              <a:spcAft>
                <a:spcPts val="0"/>
              </a:spcAft>
              <a:buClr>
                <a:srgbClr val="FFFFFF"/>
              </a:buClr>
              <a:buSzPts val="1800"/>
              <a:buChar char="•"/>
              <a:defRPr/>
            </a:lvl2pPr>
            <a:lvl3pPr marL="1371600" lvl="2" indent="-342900" algn="ctr">
              <a:spcBef>
                <a:spcPts val="600"/>
              </a:spcBef>
              <a:spcAft>
                <a:spcPts val="0"/>
              </a:spcAft>
              <a:buClr>
                <a:srgbClr val="FFFFFF"/>
              </a:buClr>
              <a:buSzPts val="1800"/>
              <a:buChar char="•"/>
              <a:defRPr/>
            </a:lvl3pPr>
            <a:lvl4pPr marL="1828800" lvl="3" indent="-342900" algn="ctr">
              <a:spcBef>
                <a:spcPts val="500"/>
              </a:spcBef>
              <a:spcAft>
                <a:spcPts val="0"/>
              </a:spcAft>
              <a:buClr>
                <a:srgbClr val="FFFFFF"/>
              </a:buClr>
              <a:buSzPts val="1800"/>
              <a:buChar char="•"/>
              <a:defRPr/>
            </a:lvl4pPr>
            <a:lvl5pPr marL="2286000" lvl="4" indent="-342900" algn="ctr">
              <a:spcBef>
                <a:spcPts val="500"/>
              </a:spcBef>
              <a:spcAft>
                <a:spcPts val="0"/>
              </a:spcAft>
              <a:buClr>
                <a:srgbClr val="FFFFFF"/>
              </a:buClr>
              <a:buSzPts val="1800"/>
              <a:buChar char="•"/>
              <a:defRPr/>
            </a:lvl5pPr>
            <a:lvl6pPr marL="2743200" lvl="5" indent="-228600" algn="ctr">
              <a:spcBef>
                <a:spcPts val="500"/>
              </a:spcBef>
              <a:spcAft>
                <a:spcPts val="0"/>
              </a:spcAft>
              <a:buSzPts val="1400"/>
              <a:buNone/>
              <a:defRPr/>
            </a:lvl6pPr>
            <a:lvl7pPr marL="3200400" lvl="6" indent="-228600" algn="ctr">
              <a:spcBef>
                <a:spcPts val="500"/>
              </a:spcBef>
              <a:spcAft>
                <a:spcPts val="0"/>
              </a:spcAft>
              <a:buSzPts val="1400"/>
              <a:buNone/>
              <a:defRPr/>
            </a:lvl7pPr>
            <a:lvl8pPr marL="3657600" lvl="7" indent="-228600" algn="ctr">
              <a:spcBef>
                <a:spcPts val="500"/>
              </a:spcBef>
              <a:spcAft>
                <a:spcPts val="0"/>
              </a:spcAft>
              <a:buSzPts val="1400"/>
              <a:buNone/>
              <a:defRPr/>
            </a:lvl8pPr>
            <a:lvl9pPr marL="4114800" lvl="8" indent="-228600" algn="ctr">
              <a:spcBef>
                <a:spcPts val="50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bject Slide">
  <p:cSld name="Object Slide">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685291" y="0"/>
            <a:ext cx="7772400" cy="1103400"/>
          </a:xfrm>
          <a:prstGeom prst="rect">
            <a:avLst/>
          </a:prstGeom>
          <a:noFill/>
          <a:ln>
            <a:noFill/>
          </a:ln>
        </p:spPr>
        <p:txBody>
          <a:bodyPr spcFirstLastPara="1" wrap="square" lIns="38100" tIns="38100" rIns="38100" bIns="38100" anchor="ctr" anchorCtr="0">
            <a:noAutofit/>
          </a:bodyPr>
          <a:lstStyle>
            <a:lvl1pPr lvl="0" algn="ctr">
              <a:spcBef>
                <a:spcPts val="0"/>
              </a:spcBef>
              <a:spcAft>
                <a:spcPts val="0"/>
              </a:spcAft>
              <a:buSzPts val="1400"/>
              <a:buNone/>
              <a:defRPr sz="2000">
                <a:solidFill>
                  <a:srgbClr val="C8D9D8"/>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4315389" y="4882202"/>
            <a:ext cx="505500" cy="261300"/>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200" b="0" i="0" u="none" strike="noStrike" cap="none">
                <a:solidFill>
                  <a:srgbClr val="FFFFFF"/>
                </a:solidFill>
                <a:latin typeface="Calibri"/>
                <a:ea typeface="Calibri"/>
                <a:cs typeface="Calibri"/>
                <a:sym typeface="Calibri"/>
              </a:defRPr>
            </a:lvl1pPr>
            <a:lvl2pPr marL="0" marR="0" lvl="1" indent="0" algn="ctr">
              <a:spcBef>
                <a:spcPts val="0"/>
              </a:spcBef>
              <a:spcAft>
                <a:spcPts val="0"/>
              </a:spcAft>
              <a:buNone/>
              <a:defRPr sz="1200" b="0" i="0" u="none" strike="noStrike" cap="none">
                <a:solidFill>
                  <a:srgbClr val="FFFFFF"/>
                </a:solidFill>
                <a:latin typeface="Calibri"/>
                <a:ea typeface="Calibri"/>
                <a:cs typeface="Calibri"/>
                <a:sym typeface="Calibri"/>
              </a:defRPr>
            </a:lvl2pPr>
            <a:lvl3pPr marL="0" marR="0" lvl="2" indent="0" algn="ctr">
              <a:spcBef>
                <a:spcPts val="0"/>
              </a:spcBef>
              <a:spcAft>
                <a:spcPts val="0"/>
              </a:spcAft>
              <a:buNone/>
              <a:defRPr sz="1200" b="0" i="0" u="none" strike="noStrike" cap="none">
                <a:solidFill>
                  <a:srgbClr val="FFFFFF"/>
                </a:solidFill>
                <a:latin typeface="Calibri"/>
                <a:ea typeface="Calibri"/>
                <a:cs typeface="Calibri"/>
                <a:sym typeface="Calibri"/>
              </a:defRPr>
            </a:lvl3pPr>
            <a:lvl4pPr marL="0" marR="0" lvl="3" indent="0" algn="ctr">
              <a:spcBef>
                <a:spcPts val="0"/>
              </a:spcBef>
              <a:spcAft>
                <a:spcPts val="0"/>
              </a:spcAft>
              <a:buNone/>
              <a:defRPr sz="1200" b="0" i="0" u="none" strike="noStrike" cap="none">
                <a:solidFill>
                  <a:srgbClr val="FFFFFF"/>
                </a:solidFill>
                <a:latin typeface="Calibri"/>
                <a:ea typeface="Calibri"/>
                <a:cs typeface="Calibri"/>
                <a:sym typeface="Calibri"/>
              </a:defRPr>
            </a:lvl4pPr>
            <a:lvl5pPr marL="0" marR="0" lvl="4" indent="0" algn="ctr">
              <a:spcBef>
                <a:spcPts val="0"/>
              </a:spcBef>
              <a:spcAft>
                <a:spcPts val="0"/>
              </a:spcAft>
              <a:buNone/>
              <a:defRPr sz="1200" b="0" i="0" u="none" strike="noStrike" cap="none">
                <a:solidFill>
                  <a:srgbClr val="FFFFFF"/>
                </a:solidFill>
                <a:latin typeface="Calibri"/>
                <a:ea typeface="Calibri"/>
                <a:cs typeface="Calibri"/>
                <a:sym typeface="Calibri"/>
              </a:defRPr>
            </a:lvl5pPr>
            <a:lvl6pPr marL="0" marR="0" lvl="5" indent="0" algn="ctr">
              <a:spcBef>
                <a:spcPts val="0"/>
              </a:spcBef>
              <a:spcAft>
                <a:spcPts val="0"/>
              </a:spcAft>
              <a:buNone/>
              <a:defRPr sz="1200" b="0" i="0" u="none" strike="noStrike" cap="none">
                <a:solidFill>
                  <a:srgbClr val="FFFFFF"/>
                </a:solidFill>
                <a:latin typeface="Calibri"/>
                <a:ea typeface="Calibri"/>
                <a:cs typeface="Calibri"/>
                <a:sym typeface="Calibri"/>
              </a:defRPr>
            </a:lvl6pPr>
            <a:lvl7pPr marL="0" marR="0" lvl="6" indent="0" algn="ctr">
              <a:spcBef>
                <a:spcPts val="0"/>
              </a:spcBef>
              <a:spcAft>
                <a:spcPts val="0"/>
              </a:spcAft>
              <a:buNone/>
              <a:defRPr sz="1200" b="0" i="0" u="none" strike="noStrike" cap="none">
                <a:solidFill>
                  <a:srgbClr val="FFFFFF"/>
                </a:solidFill>
                <a:latin typeface="Calibri"/>
                <a:ea typeface="Calibri"/>
                <a:cs typeface="Calibri"/>
                <a:sym typeface="Calibri"/>
              </a:defRPr>
            </a:lvl7pPr>
            <a:lvl8pPr marL="0" marR="0" lvl="7" indent="0" algn="ctr">
              <a:spcBef>
                <a:spcPts val="0"/>
              </a:spcBef>
              <a:spcAft>
                <a:spcPts val="0"/>
              </a:spcAft>
              <a:buNone/>
              <a:defRPr sz="1200" b="0" i="0" u="none" strike="noStrike" cap="none">
                <a:solidFill>
                  <a:srgbClr val="FFFFFF"/>
                </a:solidFill>
                <a:latin typeface="Calibri"/>
                <a:ea typeface="Calibri"/>
                <a:cs typeface="Calibri"/>
                <a:sym typeface="Calibri"/>
              </a:defRPr>
            </a:lvl8pPr>
            <a:lvl9pPr marL="0" marR="0" lvl="8" indent="0" algn="ctr">
              <a:spcBef>
                <a:spcPts val="0"/>
              </a:spcBef>
              <a:spcAft>
                <a:spcPts val="0"/>
              </a:spcAft>
              <a:buNone/>
              <a:defRPr sz="1200" b="0" i="0" u="none" strike="noStrike" cap="none">
                <a:solidFill>
                  <a:srgbClr val="FFFFFF"/>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‹nº›</a:t>
            </a:fld>
            <a:endParaRPr/>
          </a:p>
        </p:txBody>
      </p:sp>
      <p:sp>
        <p:nvSpPr>
          <p:cNvPr id="54" name="Google Shape;54;p8"/>
          <p:cNvSpPr txBox="1"/>
          <p:nvPr/>
        </p:nvSpPr>
        <p:spPr>
          <a:xfrm>
            <a:off x="4641547" y="1350987"/>
            <a:ext cx="3291600" cy="2079600"/>
          </a:xfrm>
          <a:prstGeom prst="rect">
            <a:avLst/>
          </a:prstGeom>
          <a:noFill/>
          <a:ln>
            <a:noFill/>
          </a:ln>
        </p:spPr>
        <p:txBody>
          <a:bodyPr spcFirstLastPara="1" wrap="square" lIns="38100" tIns="38100" rIns="38100" bIns="38100" anchor="t" anchorCtr="0">
            <a:noAutofit/>
          </a:bodyPr>
          <a:lstStyle/>
          <a:p>
            <a:pPr marL="0" marR="0" lvl="0" indent="0" algn="l" rtl="0">
              <a:spcBef>
                <a:spcPts val="0"/>
              </a:spcBef>
              <a:spcAft>
                <a:spcPts val="0"/>
              </a:spcAft>
              <a:buClr>
                <a:srgbClr val="FFFFFF"/>
              </a:buClr>
              <a:buSzPts val="2000"/>
              <a:buFont typeface="Calibri"/>
              <a:buNone/>
            </a:pPr>
            <a:endParaRPr sz="2000" b="0" i="0" u="none" strike="noStrike" cap="none">
              <a:solidFill>
                <a:srgbClr val="FFFFFF"/>
              </a:solidFill>
              <a:latin typeface="Calibri"/>
              <a:ea typeface="Calibri"/>
              <a:cs typeface="Calibri"/>
              <a:sym typeface="Calibri"/>
            </a:endParaRPr>
          </a:p>
        </p:txBody>
      </p:sp>
      <p:pic>
        <p:nvPicPr>
          <p:cNvPr id="55" name="Google Shape;55;p8" descr="triangles_2.png"/>
          <p:cNvPicPr preferRelativeResize="0"/>
          <p:nvPr/>
        </p:nvPicPr>
        <p:blipFill rotWithShape="1">
          <a:blip r:embed="rId2">
            <a:alphaModFix/>
          </a:blip>
          <a:srcRect/>
          <a:stretch/>
        </p:blipFill>
        <p:spPr>
          <a:xfrm rot="10800000">
            <a:off x="4322390" y="896597"/>
            <a:ext cx="440054" cy="59706"/>
          </a:xfrm>
          <a:prstGeom prst="rect">
            <a:avLst/>
          </a:prstGeom>
          <a:noFill/>
          <a:ln>
            <a:noFill/>
          </a:ln>
        </p:spPr>
      </p:pic>
      <p:pic>
        <p:nvPicPr>
          <p:cNvPr id="56" name="Google Shape;56;p8" descr="triangles_2.png"/>
          <p:cNvPicPr preferRelativeResize="0"/>
          <p:nvPr/>
        </p:nvPicPr>
        <p:blipFill rotWithShape="1">
          <a:blip r:embed="rId2">
            <a:alphaModFix/>
          </a:blip>
          <a:srcRect/>
          <a:stretch/>
        </p:blipFill>
        <p:spPr>
          <a:xfrm>
            <a:off x="4322390" y="196091"/>
            <a:ext cx="440054" cy="59706"/>
          </a:xfrm>
          <a:prstGeom prst="rect">
            <a:avLst/>
          </a:prstGeom>
          <a:noFill/>
          <a:ln>
            <a:noFill/>
          </a:ln>
        </p:spPr>
      </p:pic>
      <p:sp>
        <p:nvSpPr>
          <p:cNvPr id="57" name="Google Shape;57;p8"/>
          <p:cNvSpPr txBox="1">
            <a:spLocks noGrp="1"/>
          </p:cNvSpPr>
          <p:nvPr>
            <p:ph type="body" idx="1"/>
          </p:nvPr>
        </p:nvSpPr>
        <p:spPr>
          <a:xfrm>
            <a:off x="1209963" y="1575377"/>
            <a:ext cx="6467700" cy="1314300"/>
          </a:xfrm>
          <a:prstGeom prst="rect">
            <a:avLst/>
          </a:prstGeom>
          <a:noFill/>
          <a:ln>
            <a:noFill/>
          </a:ln>
        </p:spPr>
        <p:txBody>
          <a:bodyPr spcFirstLastPara="1" wrap="square" lIns="38100" tIns="38100" rIns="38100" bIns="38100" anchor="t" anchorCtr="0">
            <a:noAutofit/>
          </a:bodyPr>
          <a:lstStyle>
            <a:lvl1pPr marL="457200" lvl="0" indent="-406400" algn="ctr">
              <a:spcBef>
                <a:spcPts val="800"/>
              </a:spcBef>
              <a:spcAft>
                <a:spcPts val="0"/>
              </a:spcAft>
              <a:buClr>
                <a:srgbClr val="FFFFFF"/>
              </a:buClr>
              <a:buSzPts val="2800"/>
              <a:buFont typeface="Calibri"/>
              <a:buChar char="•"/>
              <a:defRPr sz="2800"/>
            </a:lvl1pPr>
            <a:lvl2pPr marL="914400" lvl="1" indent="-381000" algn="ctr">
              <a:spcBef>
                <a:spcPts val="700"/>
              </a:spcBef>
              <a:spcAft>
                <a:spcPts val="0"/>
              </a:spcAft>
              <a:buClr>
                <a:srgbClr val="FFFFFF"/>
              </a:buClr>
              <a:buSzPts val="2400"/>
              <a:buFont typeface="Calibri"/>
              <a:buChar char="•"/>
              <a:defRPr sz="2400"/>
            </a:lvl2pPr>
            <a:lvl3pPr marL="1371600" lvl="2" indent="-355600" algn="ctr">
              <a:spcBef>
                <a:spcPts val="600"/>
              </a:spcBef>
              <a:spcAft>
                <a:spcPts val="0"/>
              </a:spcAft>
              <a:buClr>
                <a:srgbClr val="FFFFFF"/>
              </a:buClr>
              <a:buSzPts val="2000"/>
              <a:buFont typeface="Calibri"/>
              <a:buChar char="•"/>
              <a:defRPr sz="2000"/>
            </a:lvl3pPr>
            <a:lvl4pPr marL="1828800" lvl="3" indent="-342900" algn="ctr">
              <a:spcBef>
                <a:spcPts val="500"/>
              </a:spcBef>
              <a:spcAft>
                <a:spcPts val="0"/>
              </a:spcAft>
              <a:buClr>
                <a:srgbClr val="FFFFFF"/>
              </a:buClr>
              <a:buSzPts val="1800"/>
              <a:buFont typeface="Calibri"/>
              <a:buChar char="•"/>
              <a:defRPr sz="1800"/>
            </a:lvl4pPr>
            <a:lvl5pPr marL="2286000" lvl="4" indent="-342900" algn="ctr">
              <a:spcBef>
                <a:spcPts val="500"/>
              </a:spcBef>
              <a:spcAft>
                <a:spcPts val="0"/>
              </a:spcAft>
              <a:buClr>
                <a:srgbClr val="FFFFFF"/>
              </a:buClr>
              <a:buSzPts val="1800"/>
              <a:buFont typeface="Calibri"/>
              <a:buChar char="•"/>
              <a:defRPr sz="1800"/>
            </a:lvl5pPr>
            <a:lvl6pPr marL="2743200" lvl="5" indent="-228600" algn="ctr">
              <a:spcBef>
                <a:spcPts val="500"/>
              </a:spcBef>
              <a:spcAft>
                <a:spcPts val="0"/>
              </a:spcAft>
              <a:buSzPts val="1400"/>
              <a:buNone/>
              <a:defRPr sz="1800"/>
            </a:lvl6pPr>
            <a:lvl7pPr marL="3200400" lvl="6" indent="-228600" algn="ctr">
              <a:spcBef>
                <a:spcPts val="500"/>
              </a:spcBef>
              <a:spcAft>
                <a:spcPts val="0"/>
              </a:spcAft>
              <a:buSzPts val="1400"/>
              <a:buNone/>
              <a:defRPr sz="1800"/>
            </a:lvl7pPr>
            <a:lvl8pPr marL="3657600" lvl="7" indent="-228600" algn="ctr">
              <a:spcBef>
                <a:spcPts val="500"/>
              </a:spcBef>
              <a:spcAft>
                <a:spcPts val="0"/>
              </a:spcAft>
              <a:buSzPts val="1400"/>
              <a:buNone/>
              <a:defRPr sz="1800"/>
            </a:lvl8pPr>
            <a:lvl9pPr marL="4114800" lvl="8" indent="-228600" algn="ctr">
              <a:spcBef>
                <a:spcPts val="500"/>
              </a:spcBef>
              <a:spcAft>
                <a:spcPts val="0"/>
              </a:spcAft>
              <a:buSzPts val="14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ft Aligned Slide">
  <p:cSld name="Left Aligned Slide">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85291" y="0"/>
            <a:ext cx="7772400" cy="1103400"/>
          </a:xfrm>
          <a:prstGeom prst="rect">
            <a:avLst/>
          </a:prstGeom>
          <a:noFill/>
          <a:ln>
            <a:noFill/>
          </a:ln>
        </p:spPr>
        <p:txBody>
          <a:bodyPr spcFirstLastPara="1" wrap="square" lIns="38100" tIns="38100" rIns="38100" bIns="38100" anchor="ctr" anchorCtr="0">
            <a:noAutofit/>
          </a:bodyPr>
          <a:lstStyle>
            <a:lvl1pPr lvl="0" algn="l">
              <a:spcBef>
                <a:spcPts val="0"/>
              </a:spcBef>
              <a:spcAft>
                <a:spcPts val="0"/>
              </a:spcAft>
              <a:buSzPts val="1400"/>
              <a:buNone/>
              <a:defRPr sz="2000">
                <a:solidFill>
                  <a:srgbClr val="C8D9D8"/>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4315389" y="4882202"/>
            <a:ext cx="505500" cy="261300"/>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200" b="0" i="0" u="none" strike="noStrike" cap="none">
                <a:solidFill>
                  <a:srgbClr val="FFFFFF"/>
                </a:solidFill>
                <a:latin typeface="Calibri"/>
                <a:ea typeface="Calibri"/>
                <a:cs typeface="Calibri"/>
                <a:sym typeface="Calibri"/>
              </a:defRPr>
            </a:lvl1pPr>
            <a:lvl2pPr marL="0" marR="0" lvl="1" indent="0" algn="ctr">
              <a:spcBef>
                <a:spcPts val="0"/>
              </a:spcBef>
              <a:spcAft>
                <a:spcPts val="0"/>
              </a:spcAft>
              <a:buNone/>
              <a:defRPr sz="1200" b="0" i="0" u="none" strike="noStrike" cap="none">
                <a:solidFill>
                  <a:srgbClr val="FFFFFF"/>
                </a:solidFill>
                <a:latin typeface="Calibri"/>
                <a:ea typeface="Calibri"/>
                <a:cs typeface="Calibri"/>
                <a:sym typeface="Calibri"/>
              </a:defRPr>
            </a:lvl2pPr>
            <a:lvl3pPr marL="0" marR="0" lvl="2" indent="0" algn="ctr">
              <a:spcBef>
                <a:spcPts val="0"/>
              </a:spcBef>
              <a:spcAft>
                <a:spcPts val="0"/>
              </a:spcAft>
              <a:buNone/>
              <a:defRPr sz="1200" b="0" i="0" u="none" strike="noStrike" cap="none">
                <a:solidFill>
                  <a:srgbClr val="FFFFFF"/>
                </a:solidFill>
                <a:latin typeface="Calibri"/>
                <a:ea typeface="Calibri"/>
                <a:cs typeface="Calibri"/>
                <a:sym typeface="Calibri"/>
              </a:defRPr>
            </a:lvl3pPr>
            <a:lvl4pPr marL="0" marR="0" lvl="3" indent="0" algn="ctr">
              <a:spcBef>
                <a:spcPts val="0"/>
              </a:spcBef>
              <a:spcAft>
                <a:spcPts val="0"/>
              </a:spcAft>
              <a:buNone/>
              <a:defRPr sz="1200" b="0" i="0" u="none" strike="noStrike" cap="none">
                <a:solidFill>
                  <a:srgbClr val="FFFFFF"/>
                </a:solidFill>
                <a:latin typeface="Calibri"/>
                <a:ea typeface="Calibri"/>
                <a:cs typeface="Calibri"/>
                <a:sym typeface="Calibri"/>
              </a:defRPr>
            </a:lvl4pPr>
            <a:lvl5pPr marL="0" marR="0" lvl="4" indent="0" algn="ctr">
              <a:spcBef>
                <a:spcPts val="0"/>
              </a:spcBef>
              <a:spcAft>
                <a:spcPts val="0"/>
              </a:spcAft>
              <a:buNone/>
              <a:defRPr sz="1200" b="0" i="0" u="none" strike="noStrike" cap="none">
                <a:solidFill>
                  <a:srgbClr val="FFFFFF"/>
                </a:solidFill>
                <a:latin typeface="Calibri"/>
                <a:ea typeface="Calibri"/>
                <a:cs typeface="Calibri"/>
                <a:sym typeface="Calibri"/>
              </a:defRPr>
            </a:lvl5pPr>
            <a:lvl6pPr marL="0" marR="0" lvl="5" indent="0" algn="ctr">
              <a:spcBef>
                <a:spcPts val="0"/>
              </a:spcBef>
              <a:spcAft>
                <a:spcPts val="0"/>
              </a:spcAft>
              <a:buNone/>
              <a:defRPr sz="1200" b="0" i="0" u="none" strike="noStrike" cap="none">
                <a:solidFill>
                  <a:srgbClr val="FFFFFF"/>
                </a:solidFill>
                <a:latin typeface="Calibri"/>
                <a:ea typeface="Calibri"/>
                <a:cs typeface="Calibri"/>
                <a:sym typeface="Calibri"/>
              </a:defRPr>
            </a:lvl6pPr>
            <a:lvl7pPr marL="0" marR="0" lvl="6" indent="0" algn="ctr">
              <a:spcBef>
                <a:spcPts val="0"/>
              </a:spcBef>
              <a:spcAft>
                <a:spcPts val="0"/>
              </a:spcAft>
              <a:buNone/>
              <a:defRPr sz="1200" b="0" i="0" u="none" strike="noStrike" cap="none">
                <a:solidFill>
                  <a:srgbClr val="FFFFFF"/>
                </a:solidFill>
                <a:latin typeface="Calibri"/>
                <a:ea typeface="Calibri"/>
                <a:cs typeface="Calibri"/>
                <a:sym typeface="Calibri"/>
              </a:defRPr>
            </a:lvl7pPr>
            <a:lvl8pPr marL="0" marR="0" lvl="7" indent="0" algn="ctr">
              <a:spcBef>
                <a:spcPts val="0"/>
              </a:spcBef>
              <a:spcAft>
                <a:spcPts val="0"/>
              </a:spcAft>
              <a:buNone/>
              <a:defRPr sz="1200" b="0" i="0" u="none" strike="noStrike" cap="none">
                <a:solidFill>
                  <a:srgbClr val="FFFFFF"/>
                </a:solidFill>
                <a:latin typeface="Calibri"/>
                <a:ea typeface="Calibri"/>
                <a:cs typeface="Calibri"/>
                <a:sym typeface="Calibri"/>
              </a:defRPr>
            </a:lvl8pPr>
            <a:lvl9pPr marL="0" marR="0" lvl="8" indent="0" algn="ctr">
              <a:spcBef>
                <a:spcPts val="0"/>
              </a:spcBef>
              <a:spcAft>
                <a:spcPts val="0"/>
              </a:spcAft>
              <a:buNone/>
              <a:defRPr sz="1200" b="0" i="0" u="none" strike="noStrike" cap="none">
                <a:solidFill>
                  <a:srgbClr val="FFFFFF"/>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‹nº›</a:t>
            </a:fld>
            <a:endParaRPr/>
          </a:p>
        </p:txBody>
      </p:sp>
      <p:sp>
        <p:nvSpPr>
          <p:cNvPr id="61" name="Google Shape;61;p9"/>
          <p:cNvSpPr txBox="1">
            <a:spLocks noGrp="1"/>
          </p:cNvSpPr>
          <p:nvPr>
            <p:ph type="body" idx="1"/>
          </p:nvPr>
        </p:nvSpPr>
        <p:spPr>
          <a:xfrm>
            <a:off x="679135" y="1109775"/>
            <a:ext cx="2255400" cy="22194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800"/>
              </a:spcBef>
              <a:spcAft>
                <a:spcPts val="0"/>
              </a:spcAft>
              <a:buClr>
                <a:srgbClr val="FFFFFF"/>
              </a:buClr>
              <a:buSzPts val="1400"/>
              <a:buFont typeface="Calibri"/>
              <a:buNone/>
              <a:defRPr sz="1400" b="0" i="0"/>
            </a:lvl1pPr>
            <a:lvl2pPr marL="914400" lvl="1" indent="-342900" algn="ctr">
              <a:spcBef>
                <a:spcPts val="700"/>
              </a:spcBef>
              <a:spcAft>
                <a:spcPts val="0"/>
              </a:spcAft>
              <a:buClr>
                <a:srgbClr val="FFFFFF"/>
              </a:buClr>
              <a:buSzPts val="1800"/>
              <a:buChar char="•"/>
              <a:defRPr/>
            </a:lvl2pPr>
            <a:lvl3pPr marL="1371600" lvl="2" indent="-342900" algn="ctr">
              <a:spcBef>
                <a:spcPts val="600"/>
              </a:spcBef>
              <a:spcAft>
                <a:spcPts val="0"/>
              </a:spcAft>
              <a:buClr>
                <a:srgbClr val="FFFFFF"/>
              </a:buClr>
              <a:buSzPts val="1800"/>
              <a:buChar char="•"/>
              <a:defRPr/>
            </a:lvl3pPr>
            <a:lvl4pPr marL="1828800" lvl="3" indent="-342900" algn="ctr">
              <a:spcBef>
                <a:spcPts val="500"/>
              </a:spcBef>
              <a:spcAft>
                <a:spcPts val="0"/>
              </a:spcAft>
              <a:buClr>
                <a:srgbClr val="FFFFFF"/>
              </a:buClr>
              <a:buSzPts val="1800"/>
              <a:buChar char="•"/>
              <a:defRPr/>
            </a:lvl4pPr>
            <a:lvl5pPr marL="2286000" lvl="4" indent="-342900" algn="ctr">
              <a:spcBef>
                <a:spcPts val="500"/>
              </a:spcBef>
              <a:spcAft>
                <a:spcPts val="0"/>
              </a:spcAft>
              <a:buClr>
                <a:srgbClr val="FFFFFF"/>
              </a:buClr>
              <a:buSzPts val="1800"/>
              <a:buChar char="•"/>
              <a:defRPr/>
            </a:lvl5pPr>
            <a:lvl6pPr marL="2743200" lvl="5" indent="-228600" algn="ctr">
              <a:spcBef>
                <a:spcPts val="500"/>
              </a:spcBef>
              <a:spcAft>
                <a:spcPts val="0"/>
              </a:spcAft>
              <a:buSzPts val="1400"/>
              <a:buNone/>
              <a:defRPr/>
            </a:lvl6pPr>
            <a:lvl7pPr marL="3200400" lvl="6" indent="-228600" algn="ctr">
              <a:spcBef>
                <a:spcPts val="500"/>
              </a:spcBef>
              <a:spcAft>
                <a:spcPts val="0"/>
              </a:spcAft>
              <a:buSzPts val="1400"/>
              <a:buNone/>
              <a:defRPr/>
            </a:lvl7pPr>
            <a:lvl8pPr marL="3657600" lvl="7" indent="-228600" algn="ctr">
              <a:spcBef>
                <a:spcPts val="500"/>
              </a:spcBef>
              <a:spcAft>
                <a:spcPts val="0"/>
              </a:spcAft>
              <a:buSzPts val="1400"/>
              <a:buNone/>
              <a:defRPr/>
            </a:lvl8pPr>
            <a:lvl9pPr marL="4114800" lvl="8" indent="-228600" algn="ctr">
              <a:spcBef>
                <a:spcPts val="500"/>
              </a:spcBef>
              <a:spcAft>
                <a:spcPts val="0"/>
              </a:spcAft>
              <a:buSzPts val="1400"/>
              <a:buNone/>
              <a:defRPr/>
            </a:lvl9pPr>
          </a:lstStyle>
          <a:p>
            <a:endParaRPr/>
          </a:p>
        </p:txBody>
      </p:sp>
      <p:sp>
        <p:nvSpPr>
          <p:cNvPr id="62" name="Google Shape;62;p9"/>
          <p:cNvSpPr>
            <a:spLocks noGrp="1"/>
          </p:cNvSpPr>
          <p:nvPr>
            <p:ph type="pic" idx="2"/>
          </p:nvPr>
        </p:nvSpPr>
        <p:spPr>
          <a:xfrm>
            <a:off x="3049915" y="1187895"/>
            <a:ext cx="5486400" cy="3086100"/>
          </a:xfrm>
          <a:prstGeom prst="rect">
            <a:avLst/>
          </a:prstGeom>
          <a:noFill/>
          <a:ln>
            <a:noFill/>
          </a:ln>
        </p:spPr>
        <p:txBody>
          <a:bodyPr spcFirstLastPara="1" wrap="square" lIns="38100" tIns="38100" rIns="38100" bIns="38100" anchor="t" anchorCtr="0">
            <a:noAutofit/>
          </a:bodyPr>
          <a:lstStyle>
            <a:lvl1pPr marR="0" lvl="0" algn="ctr" rtl="0">
              <a:spcBef>
                <a:spcPts val="800"/>
              </a:spcBef>
              <a:spcAft>
                <a:spcPts val="0"/>
              </a:spcAft>
              <a:buClr>
                <a:srgbClr val="FFFFFF"/>
              </a:buClr>
              <a:buSzPts val="3200"/>
              <a:buFont typeface="Calibri"/>
              <a:buNone/>
              <a:defRPr sz="3200" b="0" i="0" u="none" strike="noStrike" cap="none">
                <a:solidFill>
                  <a:srgbClr val="FFFFFF"/>
                </a:solidFill>
                <a:latin typeface="Calibri"/>
                <a:ea typeface="Calibri"/>
                <a:cs typeface="Calibri"/>
                <a:sym typeface="Calibri"/>
              </a:defRPr>
            </a:lvl1pPr>
            <a:lvl2pPr marR="0" lvl="1" algn="ctr" rtl="0">
              <a:spcBef>
                <a:spcPts val="700"/>
              </a:spcBef>
              <a:spcAft>
                <a:spcPts val="0"/>
              </a:spcAft>
              <a:buClr>
                <a:srgbClr val="FFFFFF"/>
              </a:buClr>
              <a:buSzPts val="2800"/>
              <a:buFont typeface="Calibri"/>
              <a:buNone/>
              <a:defRPr sz="2800" b="0" i="0" u="none" strike="noStrike" cap="none">
                <a:solidFill>
                  <a:srgbClr val="FFFFFF"/>
                </a:solidFill>
                <a:latin typeface="Calibri"/>
                <a:ea typeface="Calibri"/>
                <a:cs typeface="Calibri"/>
                <a:sym typeface="Calibri"/>
              </a:defRPr>
            </a:lvl2pPr>
            <a:lvl3pPr marR="0" lvl="2" algn="ctr" rtl="0">
              <a:spcBef>
                <a:spcPts val="600"/>
              </a:spcBef>
              <a:spcAft>
                <a:spcPts val="0"/>
              </a:spcAft>
              <a:buClr>
                <a:srgbClr val="FFFFFF"/>
              </a:buClr>
              <a:buSzPts val="2400"/>
              <a:buFont typeface="Calibri"/>
              <a:buNone/>
              <a:defRPr sz="2400" b="0" i="0" u="none" strike="noStrike" cap="none">
                <a:solidFill>
                  <a:srgbClr val="FFFFFF"/>
                </a:solidFill>
                <a:latin typeface="Calibri"/>
                <a:ea typeface="Calibri"/>
                <a:cs typeface="Calibri"/>
                <a:sym typeface="Calibri"/>
              </a:defRPr>
            </a:lvl3pPr>
            <a:lvl4pPr marR="0" lvl="3" algn="ctr" rtl="0">
              <a:spcBef>
                <a:spcPts val="500"/>
              </a:spcBef>
              <a:spcAft>
                <a:spcPts val="0"/>
              </a:spcAft>
              <a:buClr>
                <a:srgbClr val="FFFFFF"/>
              </a:buClr>
              <a:buSzPts val="2000"/>
              <a:buFont typeface="Calibri"/>
              <a:buNone/>
              <a:defRPr sz="2000" b="0" i="0" u="none" strike="noStrike" cap="none">
                <a:solidFill>
                  <a:srgbClr val="FFFFFF"/>
                </a:solidFill>
                <a:latin typeface="Calibri"/>
                <a:ea typeface="Calibri"/>
                <a:cs typeface="Calibri"/>
                <a:sym typeface="Calibri"/>
              </a:defRPr>
            </a:lvl4pPr>
            <a:lvl5pPr marR="0" lvl="4" algn="ctr" rtl="0">
              <a:spcBef>
                <a:spcPts val="500"/>
              </a:spcBef>
              <a:spcAft>
                <a:spcPts val="0"/>
              </a:spcAft>
              <a:buClr>
                <a:srgbClr val="FFFFFF"/>
              </a:buClr>
              <a:buSzPts val="2000"/>
              <a:buFont typeface="Calibri"/>
              <a:buNone/>
              <a:defRPr sz="2000" b="0" i="0" u="none" strike="noStrike" cap="none">
                <a:solidFill>
                  <a:srgbClr val="FFFFFF"/>
                </a:solidFill>
                <a:latin typeface="Calibri"/>
                <a:ea typeface="Calibri"/>
                <a:cs typeface="Calibri"/>
                <a:sym typeface="Calibri"/>
              </a:defRPr>
            </a:lvl5pPr>
            <a:lvl6pPr marR="0" lvl="5" algn="ctr" rtl="0">
              <a:spcBef>
                <a:spcPts val="500"/>
              </a:spcBef>
              <a:spcAft>
                <a:spcPts val="0"/>
              </a:spcAft>
              <a:buClr>
                <a:srgbClr val="878787"/>
              </a:buClr>
              <a:buSzPts val="2000"/>
              <a:buFont typeface="Calibri"/>
              <a:buNone/>
              <a:defRPr sz="2000" b="0" i="0" u="none" strike="noStrike" cap="none">
                <a:solidFill>
                  <a:srgbClr val="878787"/>
                </a:solidFill>
                <a:latin typeface="Calibri"/>
                <a:ea typeface="Calibri"/>
                <a:cs typeface="Calibri"/>
                <a:sym typeface="Calibri"/>
              </a:defRPr>
            </a:lvl6pPr>
            <a:lvl7pPr marR="0" lvl="6" algn="ctr" rtl="0">
              <a:spcBef>
                <a:spcPts val="500"/>
              </a:spcBef>
              <a:spcAft>
                <a:spcPts val="0"/>
              </a:spcAft>
              <a:buClr>
                <a:srgbClr val="878787"/>
              </a:buClr>
              <a:buSzPts val="2000"/>
              <a:buFont typeface="Calibri"/>
              <a:buNone/>
              <a:defRPr sz="2000" b="0" i="0" u="none" strike="noStrike" cap="none">
                <a:solidFill>
                  <a:srgbClr val="878787"/>
                </a:solidFill>
                <a:latin typeface="Calibri"/>
                <a:ea typeface="Calibri"/>
                <a:cs typeface="Calibri"/>
                <a:sym typeface="Calibri"/>
              </a:defRPr>
            </a:lvl7pPr>
            <a:lvl8pPr marR="0" lvl="7" algn="ctr" rtl="0">
              <a:spcBef>
                <a:spcPts val="500"/>
              </a:spcBef>
              <a:spcAft>
                <a:spcPts val="0"/>
              </a:spcAft>
              <a:buClr>
                <a:srgbClr val="878787"/>
              </a:buClr>
              <a:buSzPts val="2000"/>
              <a:buFont typeface="Calibri"/>
              <a:buNone/>
              <a:defRPr sz="2000" b="0" i="0" u="none" strike="noStrike" cap="none">
                <a:solidFill>
                  <a:srgbClr val="878787"/>
                </a:solidFill>
                <a:latin typeface="Calibri"/>
                <a:ea typeface="Calibri"/>
                <a:cs typeface="Calibri"/>
                <a:sym typeface="Calibri"/>
              </a:defRPr>
            </a:lvl8pPr>
            <a:lvl9pPr marR="0" lvl="8" algn="ctr" rtl="0">
              <a:spcBef>
                <a:spcPts val="500"/>
              </a:spcBef>
              <a:spcAft>
                <a:spcPts val="0"/>
              </a:spcAft>
              <a:buClr>
                <a:srgbClr val="878787"/>
              </a:buClr>
              <a:buSzPts val="2000"/>
              <a:buFont typeface="Calibri"/>
              <a:buNone/>
              <a:defRPr sz="2000" b="0" i="0" u="none" strike="noStrike" cap="none">
                <a:solidFill>
                  <a:srgbClr val="878787"/>
                </a:solidFill>
                <a:latin typeface="Calibri"/>
                <a:ea typeface="Calibri"/>
                <a:cs typeface="Calibri"/>
                <a:sym typeface="Calibri"/>
              </a:defRPr>
            </a:lvl9pPr>
          </a:lstStyle>
          <a:p>
            <a:endParaRPr/>
          </a:p>
        </p:txBody>
      </p:sp>
      <p:sp>
        <p:nvSpPr>
          <p:cNvPr id="63" name="Google Shape;63;p9"/>
          <p:cNvSpPr txBox="1">
            <a:spLocks noGrp="1"/>
          </p:cNvSpPr>
          <p:nvPr>
            <p:ph type="body" idx="3"/>
          </p:nvPr>
        </p:nvSpPr>
        <p:spPr>
          <a:xfrm>
            <a:off x="3049915" y="4297179"/>
            <a:ext cx="5486400" cy="400800"/>
          </a:xfrm>
          <a:prstGeom prst="rect">
            <a:avLst/>
          </a:prstGeom>
          <a:noFill/>
          <a:ln>
            <a:noFill/>
          </a:ln>
        </p:spPr>
        <p:txBody>
          <a:bodyPr spcFirstLastPara="1" wrap="square" lIns="38100" tIns="38100" rIns="38100" bIns="38100" anchor="t" anchorCtr="0">
            <a:noAutofit/>
          </a:bodyPr>
          <a:lstStyle>
            <a:lvl1pPr marL="457200" lvl="0" indent="-228600" algn="ctr">
              <a:spcBef>
                <a:spcPts val="800"/>
              </a:spcBef>
              <a:spcAft>
                <a:spcPts val="0"/>
              </a:spcAft>
              <a:buClr>
                <a:srgbClr val="C8D9D8"/>
              </a:buClr>
              <a:buSzPts val="1200"/>
              <a:buFont typeface="Calibri"/>
              <a:buNone/>
              <a:defRPr sz="1200">
                <a:solidFill>
                  <a:srgbClr val="C8D9D8"/>
                </a:solidFill>
              </a:defRPr>
            </a:lvl1pPr>
            <a:lvl2pPr marL="914400" lvl="1" indent="-228600" algn="ctr">
              <a:spcBef>
                <a:spcPts val="700"/>
              </a:spcBef>
              <a:spcAft>
                <a:spcPts val="0"/>
              </a:spcAft>
              <a:buClr>
                <a:srgbClr val="FFFFFF"/>
              </a:buClr>
              <a:buSzPts val="1200"/>
              <a:buFont typeface="Calibri"/>
              <a:buNone/>
              <a:defRPr sz="1200"/>
            </a:lvl2pPr>
            <a:lvl3pPr marL="1371600" lvl="2" indent="-228600" algn="ctr">
              <a:spcBef>
                <a:spcPts val="600"/>
              </a:spcBef>
              <a:spcAft>
                <a:spcPts val="0"/>
              </a:spcAft>
              <a:buClr>
                <a:srgbClr val="FFFFFF"/>
              </a:buClr>
              <a:buSzPts val="1000"/>
              <a:buFont typeface="Calibri"/>
              <a:buNone/>
              <a:defRPr sz="1000"/>
            </a:lvl3pPr>
            <a:lvl4pPr marL="1828800" lvl="3" indent="-228600" algn="ctr">
              <a:spcBef>
                <a:spcPts val="500"/>
              </a:spcBef>
              <a:spcAft>
                <a:spcPts val="0"/>
              </a:spcAft>
              <a:buClr>
                <a:srgbClr val="FFFFFF"/>
              </a:buClr>
              <a:buSzPts val="900"/>
              <a:buFont typeface="Calibri"/>
              <a:buNone/>
              <a:defRPr sz="900"/>
            </a:lvl4pPr>
            <a:lvl5pPr marL="2286000" lvl="4" indent="-228600" algn="ctr">
              <a:spcBef>
                <a:spcPts val="500"/>
              </a:spcBef>
              <a:spcAft>
                <a:spcPts val="0"/>
              </a:spcAft>
              <a:buClr>
                <a:srgbClr val="FFFFFF"/>
              </a:buClr>
              <a:buSzPts val="900"/>
              <a:buFont typeface="Calibri"/>
              <a:buNone/>
              <a:defRPr sz="900"/>
            </a:lvl5pPr>
            <a:lvl6pPr marL="2743200" lvl="5" indent="-228600" algn="ctr">
              <a:spcBef>
                <a:spcPts val="500"/>
              </a:spcBef>
              <a:spcAft>
                <a:spcPts val="0"/>
              </a:spcAft>
              <a:buClr>
                <a:srgbClr val="878787"/>
              </a:buClr>
              <a:buSzPts val="900"/>
              <a:buFont typeface="Calibri"/>
              <a:buNone/>
              <a:defRPr sz="900"/>
            </a:lvl6pPr>
            <a:lvl7pPr marL="3200400" lvl="6" indent="-228600" algn="ctr">
              <a:spcBef>
                <a:spcPts val="500"/>
              </a:spcBef>
              <a:spcAft>
                <a:spcPts val="0"/>
              </a:spcAft>
              <a:buClr>
                <a:srgbClr val="878787"/>
              </a:buClr>
              <a:buSzPts val="900"/>
              <a:buFont typeface="Calibri"/>
              <a:buNone/>
              <a:defRPr sz="900"/>
            </a:lvl7pPr>
            <a:lvl8pPr marL="3657600" lvl="7" indent="-228600" algn="ctr">
              <a:spcBef>
                <a:spcPts val="500"/>
              </a:spcBef>
              <a:spcAft>
                <a:spcPts val="0"/>
              </a:spcAft>
              <a:buClr>
                <a:srgbClr val="878787"/>
              </a:buClr>
              <a:buSzPts val="900"/>
              <a:buFont typeface="Calibri"/>
              <a:buNone/>
              <a:defRPr sz="900"/>
            </a:lvl8pPr>
            <a:lvl9pPr marL="4114800" lvl="8" indent="-228600" algn="ctr">
              <a:spcBef>
                <a:spcPts val="500"/>
              </a:spcBef>
              <a:spcAft>
                <a:spcPts val="0"/>
              </a:spcAft>
              <a:buClr>
                <a:srgbClr val="878787"/>
              </a:buClr>
              <a:buSzPts val="900"/>
              <a:buFont typeface="Calibri"/>
              <a:buNone/>
              <a:defRPr sz="9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64"/>
        <p:cNvGrpSpPr/>
        <p:nvPr/>
      </p:nvGrpSpPr>
      <p:grpSpPr>
        <a:xfrm>
          <a:off x="0" y="0"/>
          <a:ext cx="0" cy="0"/>
          <a:chOff x="0" y="0"/>
          <a:chExt cx="0" cy="0"/>
        </a:xfrm>
      </p:grpSpPr>
      <p:sp>
        <p:nvSpPr>
          <p:cNvPr id="65" name="Google Shape;65;p10"/>
          <p:cNvSpPr txBox="1">
            <a:spLocks noGrp="1"/>
          </p:cNvSpPr>
          <p:nvPr>
            <p:ph type="sldNum" idx="12"/>
          </p:nvPr>
        </p:nvSpPr>
        <p:spPr>
          <a:xfrm>
            <a:off x="4315389" y="4882202"/>
            <a:ext cx="505500" cy="261300"/>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200" b="0" i="0" u="none" strike="noStrike" cap="none">
                <a:solidFill>
                  <a:srgbClr val="FFFFFF"/>
                </a:solidFill>
                <a:latin typeface="Calibri"/>
                <a:ea typeface="Calibri"/>
                <a:cs typeface="Calibri"/>
                <a:sym typeface="Calibri"/>
              </a:defRPr>
            </a:lvl1pPr>
            <a:lvl2pPr marL="0" marR="0" lvl="1" indent="0" algn="ctr">
              <a:spcBef>
                <a:spcPts val="0"/>
              </a:spcBef>
              <a:spcAft>
                <a:spcPts val="0"/>
              </a:spcAft>
              <a:buNone/>
              <a:defRPr sz="1200" b="0" i="0" u="none" strike="noStrike" cap="none">
                <a:solidFill>
                  <a:srgbClr val="FFFFFF"/>
                </a:solidFill>
                <a:latin typeface="Calibri"/>
                <a:ea typeface="Calibri"/>
                <a:cs typeface="Calibri"/>
                <a:sym typeface="Calibri"/>
              </a:defRPr>
            </a:lvl2pPr>
            <a:lvl3pPr marL="0" marR="0" lvl="2" indent="0" algn="ctr">
              <a:spcBef>
                <a:spcPts val="0"/>
              </a:spcBef>
              <a:spcAft>
                <a:spcPts val="0"/>
              </a:spcAft>
              <a:buNone/>
              <a:defRPr sz="1200" b="0" i="0" u="none" strike="noStrike" cap="none">
                <a:solidFill>
                  <a:srgbClr val="FFFFFF"/>
                </a:solidFill>
                <a:latin typeface="Calibri"/>
                <a:ea typeface="Calibri"/>
                <a:cs typeface="Calibri"/>
                <a:sym typeface="Calibri"/>
              </a:defRPr>
            </a:lvl3pPr>
            <a:lvl4pPr marL="0" marR="0" lvl="3" indent="0" algn="ctr">
              <a:spcBef>
                <a:spcPts val="0"/>
              </a:spcBef>
              <a:spcAft>
                <a:spcPts val="0"/>
              </a:spcAft>
              <a:buNone/>
              <a:defRPr sz="1200" b="0" i="0" u="none" strike="noStrike" cap="none">
                <a:solidFill>
                  <a:srgbClr val="FFFFFF"/>
                </a:solidFill>
                <a:latin typeface="Calibri"/>
                <a:ea typeface="Calibri"/>
                <a:cs typeface="Calibri"/>
                <a:sym typeface="Calibri"/>
              </a:defRPr>
            </a:lvl4pPr>
            <a:lvl5pPr marL="0" marR="0" lvl="4" indent="0" algn="ctr">
              <a:spcBef>
                <a:spcPts val="0"/>
              </a:spcBef>
              <a:spcAft>
                <a:spcPts val="0"/>
              </a:spcAft>
              <a:buNone/>
              <a:defRPr sz="1200" b="0" i="0" u="none" strike="noStrike" cap="none">
                <a:solidFill>
                  <a:srgbClr val="FFFFFF"/>
                </a:solidFill>
                <a:latin typeface="Calibri"/>
                <a:ea typeface="Calibri"/>
                <a:cs typeface="Calibri"/>
                <a:sym typeface="Calibri"/>
              </a:defRPr>
            </a:lvl5pPr>
            <a:lvl6pPr marL="0" marR="0" lvl="5" indent="0" algn="ctr">
              <a:spcBef>
                <a:spcPts val="0"/>
              </a:spcBef>
              <a:spcAft>
                <a:spcPts val="0"/>
              </a:spcAft>
              <a:buNone/>
              <a:defRPr sz="1200" b="0" i="0" u="none" strike="noStrike" cap="none">
                <a:solidFill>
                  <a:srgbClr val="FFFFFF"/>
                </a:solidFill>
                <a:latin typeface="Calibri"/>
                <a:ea typeface="Calibri"/>
                <a:cs typeface="Calibri"/>
                <a:sym typeface="Calibri"/>
              </a:defRPr>
            </a:lvl6pPr>
            <a:lvl7pPr marL="0" marR="0" lvl="6" indent="0" algn="ctr">
              <a:spcBef>
                <a:spcPts val="0"/>
              </a:spcBef>
              <a:spcAft>
                <a:spcPts val="0"/>
              </a:spcAft>
              <a:buNone/>
              <a:defRPr sz="1200" b="0" i="0" u="none" strike="noStrike" cap="none">
                <a:solidFill>
                  <a:srgbClr val="FFFFFF"/>
                </a:solidFill>
                <a:latin typeface="Calibri"/>
                <a:ea typeface="Calibri"/>
                <a:cs typeface="Calibri"/>
                <a:sym typeface="Calibri"/>
              </a:defRPr>
            </a:lvl7pPr>
            <a:lvl8pPr marL="0" marR="0" lvl="7" indent="0" algn="ctr">
              <a:spcBef>
                <a:spcPts val="0"/>
              </a:spcBef>
              <a:spcAft>
                <a:spcPts val="0"/>
              </a:spcAft>
              <a:buNone/>
              <a:defRPr sz="1200" b="0" i="0" u="none" strike="noStrike" cap="none">
                <a:solidFill>
                  <a:srgbClr val="FFFFFF"/>
                </a:solidFill>
                <a:latin typeface="Calibri"/>
                <a:ea typeface="Calibri"/>
                <a:cs typeface="Calibri"/>
                <a:sym typeface="Calibri"/>
              </a:defRPr>
            </a:lvl8pPr>
            <a:lvl9pPr marL="0" marR="0" lvl="8" indent="0" algn="ctr">
              <a:spcBef>
                <a:spcPts val="0"/>
              </a:spcBef>
              <a:spcAft>
                <a:spcPts val="0"/>
              </a:spcAft>
              <a:buNone/>
              <a:defRPr sz="1200" b="0" i="0" u="none" strike="noStrike" cap="none">
                <a:solidFill>
                  <a:srgbClr val="FFFFFF"/>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C234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85800" y="1597025"/>
            <a:ext cx="7772400" cy="1103400"/>
          </a:xfrm>
          <a:prstGeom prst="rect">
            <a:avLst/>
          </a:prstGeom>
          <a:noFill/>
          <a:ln>
            <a:noFill/>
          </a:ln>
        </p:spPr>
        <p:txBody>
          <a:bodyPr spcFirstLastPara="1" wrap="square" lIns="38100" tIns="38100" rIns="38100" bIns="38100" anchor="ctr" anchorCtr="0">
            <a:noAutofit/>
          </a:bodyPr>
          <a:lstStyle>
            <a:lvl1pPr marR="0" lvl="0" algn="ctr" rtl="0">
              <a:spcBef>
                <a:spcPts val="0"/>
              </a:spcBef>
              <a:spcAft>
                <a:spcPts val="0"/>
              </a:spcAft>
              <a:buSzPts val="1400"/>
              <a:buNone/>
              <a:defRPr sz="4400" b="1" i="0" u="none" strike="noStrike" cap="none">
                <a:solidFill>
                  <a:schemeClr val="lt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7" name="Google Shape;7;p1"/>
          <p:cNvSpPr txBox="1">
            <a:spLocks noGrp="1"/>
          </p:cNvSpPr>
          <p:nvPr>
            <p:ph type="body" idx="1"/>
          </p:nvPr>
        </p:nvSpPr>
        <p:spPr>
          <a:xfrm>
            <a:off x="1371600" y="2914650"/>
            <a:ext cx="6400800" cy="1314300"/>
          </a:xfrm>
          <a:prstGeom prst="rect">
            <a:avLst/>
          </a:prstGeom>
          <a:noFill/>
          <a:ln>
            <a:noFill/>
          </a:ln>
        </p:spPr>
        <p:txBody>
          <a:bodyPr spcFirstLastPara="1" wrap="square" lIns="38100" tIns="38100" rIns="38100" bIns="38100" anchor="t" anchorCtr="0">
            <a:noAutofit/>
          </a:bodyPr>
          <a:lstStyle>
            <a:lvl1pPr marL="457200" marR="0" lvl="0" indent="-355600" algn="ctr" rtl="0">
              <a:spcBef>
                <a:spcPts val="800"/>
              </a:spcBef>
              <a:spcAft>
                <a:spcPts val="0"/>
              </a:spcAft>
              <a:buClr>
                <a:srgbClr val="FFFFFF"/>
              </a:buClr>
              <a:buSzPts val="2000"/>
              <a:buFont typeface="Calibri"/>
              <a:buChar char="•"/>
              <a:defRPr sz="2000" b="0" i="0" u="none" strike="noStrike" cap="none">
                <a:solidFill>
                  <a:srgbClr val="FFFFFF"/>
                </a:solidFill>
                <a:latin typeface="Calibri"/>
                <a:ea typeface="Calibri"/>
                <a:cs typeface="Calibri"/>
                <a:sym typeface="Calibri"/>
              </a:defRPr>
            </a:lvl1pPr>
            <a:lvl2pPr marL="914400" marR="0" lvl="1" indent="-330200" algn="ctr" rtl="0">
              <a:spcBef>
                <a:spcPts val="700"/>
              </a:spcBef>
              <a:spcAft>
                <a:spcPts val="0"/>
              </a:spcAft>
              <a:buClr>
                <a:srgbClr val="FFFFFF"/>
              </a:buClr>
              <a:buSzPts val="1600"/>
              <a:buFont typeface="Calibri"/>
              <a:buChar char="•"/>
              <a:defRPr sz="1600" b="0" i="0" u="none" strike="noStrike" cap="none">
                <a:solidFill>
                  <a:srgbClr val="FFFFFF"/>
                </a:solidFill>
                <a:latin typeface="Calibri"/>
                <a:ea typeface="Calibri"/>
                <a:cs typeface="Calibri"/>
                <a:sym typeface="Calibri"/>
              </a:defRPr>
            </a:lvl2pPr>
            <a:lvl3pPr marL="1371600" marR="0" lvl="2" indent="-304800" algn="ctr" rtl="0">
              <a:spcBef>
                <a:spcPts val="600"/>
              </a:spcBef>
              <a:spcAft>
                <a:spcPts val="0"/>
              </a:spcAft>
              <a:buClr>
                <a:srgbClr val="FFFFFF"/>
              </a:buClr>
              <a:buSzPts val="1200"/>
              <a:buFont typeface="Calibri"/>
              <a:buChar char="•"/>
              <a:defRPr sz="1200" b="0" i="0" u="none" strike="noStrike" cap="none">
                <a:solidFill>
                  <a:srgbClr val="FFFFFF"/>
                </a:solidFill>
                <a:latin typeface="Calibri"/>
                <a:ea typeface="Calibri"/>
                <a:cs typeface="Calibri"/>
                <a:sym typeface="Calibri"/>
              </a:defRPr>
            </a:lvl3pPr>
            <a:lvl4pPr marL="1828800" marR="0" lvl="3" indent="-304800" algn="ctr" rtl="0">
              <a:spcBef>
                <a:spcPts val="500"/>
              </a:spcBef>
              <a:spcAft>
                <a:spcPts val="0"/>
              </a:spcAft>
              <a:buClr>
                <a:srgbClr val="FFFFFF"/>
              </a:buClr>
              <a:buSzPts val="1200"/>
              <a:buFont typeface="Calibri"/>
              <a:buChar char="•"/>
              <a:defRPr sz="1200" b="0" i="0" u="none" strike="noStrike" cap="none">
                <a:solidFill>
                  <a:srgbClr val="FFFFFF"/>
                </a:solidFill>
                <a:latin typeface="Calibri"/>
                <a:ea typeface="Calibri"/>
                <a:cs typeface="Calibri"/>
                <a:sym typeface="Calibri"/>
              </a:defRPr>
            </a:lvl4pPr>
            <a:lvl5pPr marL="2286000" marR="0" lvl="4" indent="-304800" algn="ctr" rtl="0">
              <a:spcBef>
                <a:spcPts val="500"/>
              </a:spcBef>
              <a:spcAft>
                <a:spcPts val="0"/>
              </a:spcAft>
              <a:buClr>
                <a:srgbClr val="FFFFFF"/>
              </a:buClr>
              <a:buSzPts val="1200"/>
              <a:buFont typeface="Calibri"/>
              <a:buChar char="•"/>
              <a:defRPr sz="1200" b="0" i="0" u="none" strike="noStrike" cap="none">
                <a:solidFill>
                  <a:srgbClr val="FFFFFF"/>
                </a:solidFill>
                <a:latin typeface="Calibri"/>
                <a:ea typeface="Calibri"/>
                <a:cs typeface="Calibri"/>
                <a:sym typeface="Calibri"/>
              </a:defRPr>
            </a:lvl5pPr>
            <a:lvl6pPr marL="2743200" marR="0" lvl="5" indent="-228600" algn="ctr" rtl="0">
              <a:spcBef>
                <a:spcPts val="500"/>
              </a:spcBef>
              <a:spcAft>
                <a:spcPts val="0"/>
              </a:spcAft>
              <a:buSzPts val="1400"/>
              <a:buNone/>
              <a:defRPr sz="2000" b="0" i="0" u="none" strike="noStrike" cap="none">
                <a:solidFill>
                  <a:srgbClr val="878787"/>
                </a:solidFill>
                <a:latin typeface="Calibri"/>
                <a:ea typeface="Calibri"/>
                <a:cs typeface="Calibri"/>
                <a:sym typeface="Calibri"/>
              </a:defRPr>
            </a:lvl6pPr>
            <a:lvl7pPr marL="3200400" marR="0" lvl="6" indent="-228600" algn="ctr" rtl="0">
              <a:spcBef>
                <a:spcPts val="500"/>
              </a:spcBef>
              <a:spcAft>
                <a:spcPts val="0"/>
              </a:spcAft>
              <a:buSzPts val="1400"/>
              <a:buNone/>
              <a:defRPr sz="2000" b="0" i="0" u="none" strike="noStrike" cap="none">
                <a:solidFill>
                  <a:srgbClr val="878787"/>
                </a:solidFill>
                <a:latin typeface="Calibri"/>
                <a:ea typeface="Calibri"/>
                <a:cs typeface="Calibri"/>
                <a:sym typeface="Calibri"/>
              </a:defRPr>
            </a:lvl7pPr>
            <a:lvl8pPr marL="3657600" marR="0" lvl="7" indent="-228600" algn="ctr" rtl="0">
              <a:spcBef>
                <a:spcPts val="500"/>
              </a:spcBef>
              <a:spcAft>
                <a:spcPts val="0"/>
              </a:spcAft>
              <a:buSzPts val="1400"/>
              <a:buNone/>
              <a:defRPr sz="2000" b="0" i="0" u="none" strike="noStrike" cap="none">
                <a:solidFill>
                  <a:srgbClr val="878787"/>
                </a:solidFill>
                <a:latin typeface="Calibri"/>
                <a:ea typeface="Calibri"/>
                <a:cs typeface="Calibri"/>
                <a:sym typeface="Calibri"/>
              </a:defRPr>
            </a:lvl8pPr>
            <a:lvl9pPr marL="4114800" marR="0" lvl="8" indent="-228600" algn="ctr" rtl="0">
              <a:spcBef>
                <a:spcPts val="500"/>
              </a:spcBef>
              <a:spcAft>
                <a:spcPts val="0"/>
              </a:spcAft>
              <a:buSzPts val="1400"/>
              <a:buNone/>
              <a:defRPr sz="2000" b="0" i="0" u="none" strike="noStrike" cap="none">
                <a:solidFill>
                  <a:srgbClr val="878787"/>
                </a:solidFill>
                <a:latin typeface="Calibri"/>
                <a:ea typeface="Calibri"/>
                <a:cs typeface="Calibri"/>
                <a:sym typeface="Calibri"/>
              </a:defRPr>
            </a:lvl9pPr>
          </a:lstStyle>
          <a:p>
            <a:endParaRPr/>
          </a:p>
        </p:txBody>
      </p:sp>
      <p:pic>
        <p:nvPicPr>
          <p:cNvPr id="8" name="Google Shape;8;p1" descr="triangle_page#.png"/>
          <p:cNvPicPr preferRelativeResize="0"/>
          <p:nvPr/>
        </p:nvPicPr>
        <p:blipFill rotWithShape="1">
          <a:blip r:embed="rId15">
            <a:alphaModFix/>
          </a:blip>
          <a:srcRect/>
          <a:stretch/>
        </p:blipFill>
        <p:spPr>
          <a:xfrm>
            <a:off x="4285118" y="4825556"/>
            <a:ext cx="575518" cy="317944"/>
          </a:xfrm>
          <a:prstGeom prst="rect">
            <a:avLst/>
          </a:prstGeom>
          <a:noFill/>
          <a:ln>
            <a:noFill/>
          </a:ln>
        </p:spPr>
      </p:pic>
      <p:sp>
        <p:nvSpPr>
          <p:cNvPr id="9" name="Google Shape;9;p1"/>
          <p:cNvSpPr txBox="1">
            <a:spLocks noGrp="1"/>
          </p:cNvSpPr>
          <p:nvPr>
            <p:ph type="sldNum" idx="12"/>
          </p:nvPr>
        </p:nvSpPr>
        <p:spPr>
          <a:xfrm>
            <a:off x="4315389" y="4882202"/>
            <a:ext cx="505500" cy="2613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200" b="0" i="0" u="none" strike="noStrike" cap="none">
                <a:solidFill>
                  <a:srgbClr val="FFFFFF"/>
                </a:solidFill>
                <a:latin typeface="Calibri"/>
                <a:ea typeface="Calibri"/>
                <a:cs typeface="Calibri"/>
                <a:sym typeface="Calibri"/>
              </a:defRPr>
            </a:lvl1pPr>
            <a:lvl2pPr marL="0" marR="0" lvl="1" indent="0" algn="ctr" rtl="0">
              <a:spcBef>
                <a:spcPts val="0"/>
              </a:spcBef>
              <a:spcAft>
                <a:spcPts val="0"/>
              </a:spcAft>
              <a:buNone/>
              <a:defRPr sz="1200" b="0" i="0" u="none" strike="noStrike" cap="none">
                <a:solidFill>
                  <a:srgbClr val="FFFFFF"/>
                </a:solidFill>
                <a:latin typeface="Calibri"/>
                <a:ea typeface="Calibri"/>
                <a:cs typeface="Calibri"/>
                <a:sym typeface="Calibri"/>
              </a:defRPr>
            </a:lvl2pPr>
            <a:lvl3pPr marL="0" marR="0" lvl="2" indent="0" algn="ctr" rtl="0">
              <a:spcBef>
                <a:spcPts val="0"/>
              </a:spcBef>
              <a:spcAft>
                <a:spcPts val="0"/>
              </a:spcAft>
              <a:buNone/>
              <a:defRPr sz="1200" b="0" i="0" u="none" strike="noStrike" cap="none">
                <a:solidFill>
                  <a:srgbClr val="FFFFFF"/>
                </a:solidFill>
                <a:latin typeface="Calibri"/>
                <a:ea typeface="Calibri"/>
                <a:cs typeface="Calibri"/>
                <a:sym typeface="Calibri"/>
              </a:defRPr>
            </a:lvl3pPr>
            <a:lvl4pPr marL="0" marR="0" lvl="3" indent="0" algn="ctr" rtl="0">
              <a:spcBef>
                <a:spcPts val="0"/>
              </a:spcBef>
              <a:spcAft>
                <a:spcPts val="0"/>
              </a:spcAft>
              <a:buNone/>
              <a:defRPr sz="1200" b="0" i="0" u="none" strike="noStrike" cap="none">
                <a:solidFill>
                  <a:srgbClr val="FFFFFF"/>
                </a:solidFill>
                <a:latin typeface="Calibri"/>
                <a:ea typeface="Calibri"/>
                <a:cs typeface="Calibri"/>
                <a:sym typeface="Calibri"/>
              </a:defRPr>
            </a:lvl4pPr>
            <a:lvl5pPr marL="0" marR="0" lvl="4" indent="0" algn="ctr" rtl="0">
              <a:spcBef>
                <a:spcPts val="0"/>
              </a:spcBef>
              <a:spcAft>
                <a:spcPts val="0"/>
              </a:spcAft>
              <a:buNone/>
              <a:defRPr sz="1200" b="0" i="0" u="none" strike="noStrike" cap="none">
                <a:solidFill>
                  <a:srgbClr val="FFFFFF"/>
                </a:solidFill>
                <a:latin typeface="Calibri"/>
                <a:ea typeface="Calibri"/>
                <a:cs typeface="Calibri"/>
                <a:sym typeface="Calibri"/>
              </a:defRPr>
            </a:lvl5pPr>
            <a:lvl6pPr marL="0" marR="0" lvl="5" indent="0" algn="ctr" rtl="0">
              <a:spcBef>
                <a:spcPts val="0"/>
              </a:spcBef>
              <a:spcAft>
                <a:spcPts val="0"/>
              </a:spcAft>
              <a:buNone/>
              <a:defRPr sz="1200" b="0" i="0" u="none" strike="noStrike" cap="none">
                <a:solidFill>
                  <a:srgbClr val="FFFFFF"/>
                </a:solidFill>
                <a:latin typeface="Calibri"/>
                <a:ea typeface="Calibri"/>
                <a:cs typeface="Calibri"/>
                <a:sym typeface="Calibri"/>
              </a:defRPr>
            </a:lvl6pPr>
            <a:lvl7pPr marL="0" marR="0" lvl="6" indent="0" algn="ctr" rtl="0">
              <a:spcBef>
                <a:spcPts val="0"/>
              </a:spcBef>
              <a:spcAft>
                <a:spcPts val="0"/>
              </a:spcAft>
              <a:buNone/>
              <a:defRPr sz="1200" b="0" i="0" u="none" strike="noStrike" cap="none">
                <a:solidFill>
                  <a:srgbClr val="FFFFFF"/>
                </a:solidFill>
                <a:latin typeface="Calibri"/>
                <a:ea typeface="Calibri"/>
                <a:cs typeface="Calibri"/>
                <a:sym typeface="Calibri"/>
              </a:defRPr>
            </a:lvl7pPr>
            <a:lvl8pPr marL="0" marR="0" lvl="7" indent="0" algn="ctr" rtl="0">
              <a:spcBef>
                <a:spcPts val="0"/>
              </a:spcBef>
              <a:spcAft>
                <a:spcPts val="0"/>
              </a:spcAft>
              <a:buNone/>
              <a:defRPr sz="1200" b="0" i="0" u="none" strike="noStrike" cap="none">
                <a:solidFill>
                  <a:srgbClr val="FFFFFF"/>
                </a:solidFill>
                <a:latin typeface="Calibri"/>
                <a:ea typeface="Calibri"/>
                <a:cs typeface="Calibri"/>
                <a:sym typeface="Calibri"/>
              </a:defRPr>
            </a:lvl8pPr>
            <a:lvl9pPr marL="0" marR="0" lvl="8" indent="0" algn="ctr" rtl="0">
              <a:spcBef>
                <a:spcPts val="0"/>
              </a:spcBef>
              <a:spcAft>
                <a:spcPts val="0"/>
              </a:spcAft>
              <a:buNone/>
              <a:defRPr sz="1200" b="0" i="0" u="none" strike="noStrike" cap="none">
                <a:solidFill>
                  <a:srgbClr val="FFFFFF"/>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 id="214748366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oracle.com/big-data/what-is-big-data.html" TargetMode="External"/><Relationship Id="rId2" Type="http://schemas.openxmlformats.org/officeDocument/2006/relationships/hyperlink" Target="https://www.sas.com/en_us/insights/big-data/what-is-big-data.html"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towardsdatascience.com/the-data-science-workflow-43859db0415" TargetMode="External"/><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www.business-science.io/business/2019/06/27/data-science-workflow.html" TargetMode="External"/><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www.personal.psu.edu/wxh139/PBL.htm" TargetMode="External"/><Relationship Id="rId2" Type="http://schemas.openxmlformats.org/officeDocument/2006/relationships/image" Target="../media/image29.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s://www.aao.org/newsroom/eye-health-statistics#_edn12" TargetMode="External"/><Relationship Id="rId2" Type="http://schemas.openxmlformats.org/officeDocument/2006/relationships/hyperlink" Target="https://www.aao.org/newsroom/eye-health-statistics#_edn11" TargetMode="External"/><Relationship Id="rId1" Type="http://schemas.openxmlformats.org/officeDocument/2006/relationships/slideLayout" Target="../slideLayouts/slideLayout10.xml"/><Relationship Id="rId6" Type="http://schemas.openxmlformats.org/officeDocument/2006/relationships/hyperlink" Target="https://www.afb.org/research-and-initiatives/statistics/adults" TargetMode="External"/><Relationship Id="rId5" Type="http://schemas.openxmlformats.org/officeDocument/2006/relationships/hyperlink" Target="https://www.aao.org/newsroom/eye-health-statistics" TargetMode="External"/><Relationship Id="rId4" Type="http://schemas.openxmlformats.org/officeDocument/2006/relationships/hyperlink" Target="https://www.aao.org/newsroom/eye-health-statistics#_edn13"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Star_Trek:_Deep_Space_Nine" TargetMode="External"/><Relationship Id="rId7" Type="http://schemas.openxmlformats.org/officeDocument/2006/relationships/hyperlink" Target="https://en.wikipedia.org/wiki/Holodeck" TargetMode="External"/><Relationship Id="rId2" Type="http://schemas.openxmlformats.org/officeDocument/2006/relationships/hyperlink" Target="https://en.wikipedia.org/wiki/Star_Trek" TargetMode="Externa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hyperlink" Target="https://en.wikipedia.org/wiki/Earth" TargetMode="External"/><Relationship Id="rId4" Type="http://schemas.openxmlformats.org/officeDocument/2006/relationships/hyperlink" Target="https://en.wikipedia.org/wiki/Virtual_reality"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en.wikipedia.org/wiki/John-Ross_Rizzo" TargetMode="Externa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hyperlink" Target="https://www.electronicshub.org/raspberry-pi-vs-arduino/" TargetMode="External"/><Relationship Id="rId2" Type="http://schemas.openxmlformats.org/officeDocument/2006/relationships/hyperlink" Target="https://makezine.com/2015/12/04/admittedly-simplistic-guide-raspberry-pi-vs-arduino/" TargetMode="Externa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www.toves.org/books/cpy/" TargetMode="External"/><Relationship Id="rId1" Type="http://schemas.openxmlformats.org/officeDocument/2006/relationships/slideLayout" Target="../slideLayouts/slideLayout10.xml"/><Relationship Id="rId5" Type="http://schemas.openxmlformats.org/officeDocument/2006/relationships/image" Target="../media/image43.emf"/><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s://www.arduino.cc/en/main/products" TargetMode="External"/><Relationship Id="rId1" Type="http://schemas.openxmlformats.org/officeDocument/2006/relationships/slideLayout" Target="../slideLayouts/slideLayout10.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hyperlink" Target="https://moorepants.github.io/eme185/pages/part-1-intro-to-microcontrollers-with-emulation.html" TargetMode="Externa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hyperlink" Target="https://www.tinkercad.com/things/gQyRQ9PcXmq-copy-of-arduino-digital-and-analog-inputs-to-serial-monitor" TargetMode="External"/><Relationship Id="rId2" Type="http://schemas.openxmlformats.org/officeDocument/2006/relationships/hyperlink" Target="https://www.tinkercad.com/" TargetMode="External"/><Relationship Id="rId1" Type="http://schemas.openxmlformats.org/officeDocument/2006/relationships/slideLayout" Target="../slideLayouts/slideLayout10.xml"/><Relationship Id="rId6" Type="http://schemas.openxmlformats.org/officeDocument/2006/relationships/image" Target="../media/image51.emf"/><Relationship Id="rId5" Type="http://schemas.openxmlformats.org/officeDocument/2006/relationships/hyperlink" Target="https://www.instructables.com/id/Arduino-Datalogger/" TargetMode="External"/><Relationship Id="rId4" Type="http://schemas.openxmlformats.org/officeDocument/2006/relationships/hyperlink" Target="https://www.tinkercad.com/things/61uiTRYDLVk-arduino-datalogger-simple"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0.xml"/><Relationship Id="rId4" Type="http://schemas.openxmlformats.org/officeDocument/2006/relationships/image" Target="../media/image54.emf"/></Relationships>
</file>

<file path=ppt/slides/_rels/slide36.xml.rels><?xml version="1.0" encoding="UTF-8" standalone="yes"?>
<Relationships xmlns="http://schemas.openxmlformats.org/package/2006/relationships"><Relationship Id="rId2" Type="http://schemas.openxmlformats.org/officeDocument/2006/relationships/hyperlink" Target="http://www.steves-internet-guide.com/mqtt/" TargetMode="Externa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hyperlink" Target="https://aws.amazon.com/pub-sub-messaging/" TargetMode="Externa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hyperlink" Target="https://cloud.google.com/pubsub/docs/overview" TargetMode="Externa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hyperlink" Target="http://www.steves-internet-guide.com/mqtt-works/" TargetMode="External"/><Relationship Id="rId2" Type="http://schemas.openxmlformats.org/officeDocument/2006/relationships/image" Target="../media/image56.png"/><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hyperlink" Target="http://www.steves-internet-guide.com/understanding-mqtt-topics/" TargetMode="Externa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hyperlink" Target="https://www.youtube.com/watch?v=deG25y_r6OY" TargetMode="Externa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hyperlink" Target="http://tryrabbitmq.com/" TargetMode="Externa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hyperlink" Target="https://www.rabbitmq.com/getstarted.html" TargetMode="External"/><Relationship Id="rId2" Type="http://schemas.openxmlformats.org/officeDocument/2006/relationships/hyperlink" Target="https://www.rabbitmq.com/tutorials/tutorial-one-python.html" TargetMode="External"/><Relationship Id="rId1" Type="http://schemas.openxmlformats.org/officeDocument/2006/relationships/slideLayout" Target="../slideLayouts/slideLayout10.xml"/><Relationship Id="rId5" Type="http://schemas.openxmlformats.org/officeDocument/2006/relationships/hyperlink" Target="https://www.rabbitmq.com/tutorials/tutorial-three-python.html" TargetMode="External"/><Relationship Id="rId4" Type="http://schemas.openxmlformats.org/officeDocument/2006/relationships/hyperlink" Target="http://www.enterpriseintegrationpatterns.com/patterns/messaging/CompetingConsumers.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image" Target="../media/image19.emf"/></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ctrTitle"/>
          </p:nvPr>
        </p:nvSpPr>
        <p:spPr/>
        <p:txBody>
          <a:bodyPr/>
          <a:lstStyle/>
          <a:p>
            <a:r>
              <a:rPr lang="pt-BR" dirty="0" smtClean="0"/>
              <a:t>Data Streaming in </a:t>
            </a:r>
            <a:r>
              <a:rPr lang="pt-BR" dirty="0"/>
              <a:t>a Real World </a:t>
            </a:r>
            <a:r>
              <a:rPr lang="en-US" dirty="0" smtClean="0"/>
              <a:t>Application</a:t>
            </a:r>
            <a:endParaRPr lang="en-US" dirty="0"/>
          </a:p>
        </p:txBody>
      </p:sp>
      <p:sp>
        <p:nvSpPr>
          <p:cNvPr id="6" name="Subtítulo 5"/>
          <p:cNvSpPr>
            <a:spLocks noGrp="1"/>
          </p:cNvSpPr>
          <p:nvPr>
            <p:ph type="subTitle" idx="1"/>
          </p:nvPr>
        </p:nvSpPr>
        <p:spPr/>
        <p:txBody>
          <a:bodyPr/>
          <a:lstStyle/>
          <a:p>
            <a:r>
              <a:rPr lang="pt-BR" dirty="0" smtClean="0"/>
              <a:t>Gustavo Almeida – May, 2020</a:t>
            </a:r>
            <a:endParaRPr lang="en-US" dirty="0"/>
          </a:p>
        </p:txBody>
      </p:sp>
    </p:spTree>
    <p:extLst>
      <p:ext uri="{BB962C8B-B14F-4D97-AF65-F5344CB8AC3E}">
        <p14:creationId xmlns:p14="http://schemas.microsoft.com/office/powerpoint/2010/main" val="4288654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Big Data </a:t>
            </a:r>
            <a:r>
              <a:rPr lang="pt-BR" dirty="0" err="1" smtClean="0"/>
              <a:t>Definitions</a:t>
            </a:r>
            <a:r>
              <a:rPr lang="pt-BR" dirty="0" smtClean="0"/>
              <a:t> – 3v, 5v, 6v, </a:t>
            </a:r>
            <a:r>
              <a:rPr lang="pt-BR" dirty="0" err="1" smtClean="0"/>
              <a:t>nV</a:t>
            </a:r>
            <a:endParaRPr lang="en-US" dirty="0"/>
          </a:p>
        </p:txBody>
      </p:sp>
      <p:sp>
        <p:nvSpPr>
          <p:cNvPr id="3" name="Espaço Reservado para Texto 2"/>
          <p:cNvSpPr>
            <a:spLocks noGrp="1"/>
          </p:cNvSpPr>
          <p:nvPr>
            <p:ph type="body" idx="1"/>
          </p:nvPr>
        </p:nvSpPr>
        <p:spPr/>
        <p:txBody>
          <a:bodyPr/>
          <a:lstStyle/>
          <a:p>
            <a:pPr marL="101600" indent="0" algn="just">
              <a:buNone/>
            </a:pPr>
            <a:r>
              <a:rPr lang="en-US" b="1" dirty="0" smtClean="0"/>
              <a:t>Volume</a:t>
            </a:r>
            <a:r>
              <a:rPr lang="en-US" dirty="0"/>
              <a:t>: Organizations collect data from a variety of sources, including business transactions, smart (</a:t>
            </a:r>
            <a:r>
              <a:rPr lang="en-US" dirty="0" err="1"/>
              <a:t>IoT</a:t>
            </a:r>
            <a:r>
              <a:rPr lang="en-US" dirty="0"/>
              <a:t>) devices, industrial equipment, videos, social media and more. </a:t>
            </a:r>
            <a:endParaRPr lang="en-US" dirty="0" smtClean="0"/>
          </a:p>
          <a:p>
            <a:pPr marL="101600" indent="0" algn="just">
              <a:buNone/>
            </a:pPr>
            <a:r>
              <a:rPr lang="en-US" b="1" dirty="0" smtClean="0"/>
              <a:t>Velocity</a:t>
            </a:r>
            <a:r>
              <a:rPr lang="en-US" dirty="0"/>
              <a:t>: With the growth in the Internet of Things, data streams in to businesses at an unprecedented speed and must be handled in a timely manner. RFID tags, sensors and smart meters are driving the need to deal with these torrents of data in near-real time.</a:t>
            </a:r>
          </a:p>
          <a:p>
            <a:pPr marL="101600" indent="0" algn="just">
              <a:buNone/>
            </a:pPr>
            <a:r>
              <a:rPr lang="en-US" b="1" dirty="0" smtClean="0"/>
              <a:t>Variety</a:t>
            </a:r>
            <a:r>
              <a:rPr lang="en-US" dirty="0"/>
              <a:t>: Data comes in all types of formats – from structured, numeric data in traditional databases to unstructured text documents, emails, videos, audios, stock ticker data and financial transactions.</a:t>
            </a:r>
          </a:p>
          <a:p>
            <a:pPr marL="101600" indent="0">
              <a:buNone/>
            </a:pPr>
            <a:r>
              <a:rPr lang="en-US" sz="1400" dirty="0">
                <a:hlinkClick r:id="rId2"/>
              </a:rPr>
              <a:t>https://</a:t>
            </a:r>
            <a:r>
              <a:rPr lang="en-US" sz="1400" dirty="0" smtClean="0">
                <a:hlinkClick r:id="rId2"/>
              </a:rPr>
              <a:t>www.sas.com/en_us/insights/big-data/what-is-big-data.html</a:t>
            </a:r>
            <a:r>
              <a:rPr lang="en-US" sz="1400" dirty="0" smtClean="0"/>
              <a:t> </a:t>
            </a:r>
          </a:p>
          <a:p>
            <a:pPr marL="101600" indent="0">
              <a:buNone/>
            </a:pPr>
            <a:r>
              <a:rPr lang="en-US" sz="1400" dirty="0" smtClean="0">
                <a:hlinkClick r:id="rId3"/>
              </a:rPr>
              <a:t>https</a:t>
            </a:r>
            <a:r>
              <a:rPr lang="en-US" sz="1400" dirty="0">
                <a:hlinkClick r:id="rId3"/>
              </a:rPr>
              <a:t>://www.oracle.com/big-data/what-is-big-data.html</a:t>
            </a:r>
            <a:endParaRPr lang="en-US" sz="1400" dirty="0"/>
          </a:p>
        </p:txBody>
      </p:sp>
    </p:spTree>
    <p:extLst>
      <p:ext uri="{BB962C8B-B14F-4D97-AF65-F5344CB8AC3E}">
        <p14:creationId xmlns:p14="http://schemas.microsoft.com/office/powerpoint/2010/main" val="10547673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World </a:t>
            </a:r>
            <a:r>
              <a:rPr lang="pt-BR" dirty="0" err="1" smtClean="0"/>
              <a:t>Pre</a:t>
            </a:r>
            <a:r>
              <a:rPr lang="pt-BR" dirty="0" smtClean="0"/>
              <a:t> COVID-19</a:t>
            </a:r>
            <a:endParaRPr lang="en-US" dirty="0"/>
          </a:p>
        </p:txBody>
      </p:sp>
      <p:pic>
        <p:nvPicPr>
          <p:cNvPr id="4" name="Imagem 3"/>
          <p:cNvPicPr>
            <a:picLocks noChangeAspect="1"/>
          </p:cNvPicPr>
          <p:nvPr/>
        </p:nvPicPr>
        <p:blipFill rotWithShape="1">
          <a:blip r:embed="rId2"/>
          <a:srcRect l="13490" r="14519" b="4001"/>
          <a:stretch/>
        </p:blipFill>
        <p:spPr>
          <a:xfrm>
            <a:off x="836022" y="2005149"/>
            <a:ext cx="3108961" cy="2375262"/>
          </a:xfrm>
          <a:prstGeom prst="rect">
            <a:avLst/>
          </a:prstGeom>
        </p:spPr>
      </p:pic>
      <p:pic>
        <p:nvPicPr>
          <p:cNvPr id="5" name="Imagem 4"/>
          <p:cNvPicPr>
            <a:picLocks noChangeAspect="1"/>
          </p:cNvPicPr>
          <p:nvPr/>
        </p:nvPicPr>
        <p:blipFill>
          <a:blip r:embed="rId3"/>
          <a:stretch>
            <a:fillRect/>
          </a:stretch>
        </p:blipFill>
        <p:spPr>
          <a:xfrm>
            <a:off x="6023023" y="1108341"/>
            <a:ext cx="2163348" cy="1622510"/>
          </a:xfrm>
          <a:prstGeom prst="rect">
            <a:avLst/>
          </a:prstGeom>
        </p:spPr>
      </p:pic>
      <p:pic>
        <p:nvPicPr>
          <p:cNvPr id="6" name="Imagem 5"/>
          <p:cNvPicPr>
            <a:picLocks noChangeAspect="1"/>
          </p:cNvPicPr>
          <p:nvPr/>
        </p:nvPicPr>
        <p:blipFill>
          <a:blip r:embed="rId4"/>
          <a:stretch>
            <a:fillRect/>
          </a:stretch>
        </p:blipFill>
        <p:spPr>
          <a:xfrm>
            <a:off x="5425167" y="2920093"/>
            <a:ext cx="3237140" cy="2158093"/>
          </a:xfrm>
          <a:prstGeom prst="rect">
            <a:avLst/>
          </a:prstGeom>
        </p:spPr>
      </p:pic>
    </p:spTree>
    <p:extLst>
      <p:ext uri="{BB962C8B-B14F-4D97-AF65-F5344CB8AC3E}">
        <p14:creationId xmlns:p14="http://schemas.microsoft.com/office/powerpoint/2010/main" val="19164876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Today’s</a:t>
            </a:r>
            <a:r>
              <a:rPr lang="pt-BR" dirty="0" smtClean="0"/>
              <a:t> </a:t>
            </a:r>
            <a:r>
              <a:rPr lang="pt-BR" dirty="0" err="1" smtClean="0"/>
              <a:t>main</a:t>
            </a:r>
            <a:r>
              <a:rPr lang="pt-BR" dirty="0" smtClean="0"/>
              <a:t> points</a:t>
            </a:r>
            <a:endParaRPr lang="en-US" dirty="0"/>
          </a:p>
        </p:txBody>
      </p:sp>
      <p:sp>
        <p:nvSpPr>
          <p:cNvPr id="3" name="Espaço Reservado para Texto 2"/>
          <p:cNvSpPr>
            <a:spLocks noGrp="1"/>
          </p:cNvSpPr>
          <p:nvPr>
            <p:ph type="body" idx="1"/>
          </p:nvPr>
        </p:nvSpPr>
        <p:spPr/>
        <p:txBody>
          <a:bodyPr/>
          <a:lstStyle/>
          <a:p>
            <a:pPr algn="just"/>
            <a:r>
              <a:rPr lang="en-US" dirty="0" smtClean="0"/>
              <a:t>Discuss the Sprint Challenge </a:t>
            </a:r>
          </a:p>
          <a:p>
            <a:pPr algn="just"/>
            <a:r>
              <a:rPr lang="en-US" dirty="0" smtClean="0"/>
              <a:t>Briefly present Arduino &amp; Raspberry Pi Architectures</a:t>
            </a:r>
          </a:p>
          <a:p>
            <a:pPr algn="just"/>
            <a:r>
              <a:rPr lang="en-US" dirty="0" smtClean="0"/>
              <a:t>Use a Arduino Simulator </a:t>
            </a:r>
          </a:p>
          <a:p>
            <a:pPr algn="just"/>
            <a:r>
              <a:rPr lang="en-US" dirty="0" smtClean="0"/>
              <a:t>Introduce MQTT, review use cases and a conduct a simple producer subscriber implementation in Python with a run a free/open MQTT Broker and a </a:t>
            </a:r>
            <a:r>
              <a:rPr lang="en-US" dirty="0" err="1" smtClean="0"/>
              <a:t>Athmosphere</a:t>
            </a:r>
            <a:r>
              <a:rPr lang="en-US" dirty="0" smtClean="0"/>
              <a:t> Container </a:t>
            </a:r>
          </a:p>
          <a:p>
            <a:pPr algn="just"/>
            <a:r>
              <a:rPr lang="en-US" dirty="0" smtClean="0"/>
              <a:t>Test a </a:t>
            </a:r>
            <a:r>
              <a:rPr lang="en-US" dirty="0" err="1" smtClean="0"/>
              <a:t>RabbitMQ</a:t>
            </a:r>
            <a:r>
              <a:rPr lang="en-US" dirty="0" smtClean="0"/>
              <a:t> Simulator </a:t>
            </a:r>
          </a:p>
          <a:p>
            <a:pPr algn="just"/>
            <a:r>
              <a:rPr lang="en-US" dirty="0" smtClean="0"/>
              <a:t>Implement Queues and Exchanges in </a:t>
            </a:r>
            <a:r>
              <a:rPr lang="en-US" dirty="0" err="1" smtClean="0"/>
              <a:t>RabbitMQ</a:t>
            </a:r>
            <a:r>
              <a:rPr lang="en-US" dirty="0" smtClean="0"/>
              <a:t> – discuss differences</a:t>
            </a:r>
          </a:p>
          <a:p>
            <a:endParaRPr lang="en-US" dirty="0"/>
          </a:p>
        </p:txBody>
      </p:sp>
    </p:spTree>
    <p:extLst>
      <p:ext uri="{BB962C8B-B14F-4D97-AF65-F5344CB8AC3E}">
        <p14:creationId xmlns:p14="http://schemas.microsoft.com/office/powerpoint/2010/main" val="2034617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pt-BR" dirty="0" smtClean="0"/>
              <a:t>Data Science Workflow – </a:t>
            </a:r>
            <a:r>
              <a:rPr lang="pt-BR" dirty="0" err="1" smtClean="0"/>
              <a:t>Model</a:t>
            </a:r>
            <a:r>
              <a:rPr lang="pt-BR" dirty="0" smtClean="0"/>
              <a:t> </a:t>
            </a:r>
            <a:endParaRPr lang="en-US" dirty="0"/>
          </a:p>
        </p:txBody>
      </p:sp>
      <p:pic>
        <p:nvPicPr>
          <p:cNvPr id="4" name="Imagem 3"/>
          <p:cNvPicPr>
            <a:picLocks noChangeAspect="1"/>
          </p:cNvPicPr>
          <p:nvPr/>
        </p:nvPicPr>
        <p:blipFill>
          <a:blip r:embed="rId2"/>
          <a:stretch>
            <a:fillRect/>
          </a:stretch>
        </p:blipFill>
        <p:spPr>
          <a:xfrm>
            <a:off x="880125" y="1322369"/>
            <a:ext cx="7100573" cy="2779367"/>
          </a:xfrm>
          <a:prstGeom prst="rect">
            <a:avLst/>
          </a:prstGeom>
        </p:spPr>
      </p:pic>
      <p:sp>
        <p:nvSpPr>
          <p:cNvPr id="5" name="Retângulo 4"/>
          <p:cNvSpPr/>
          <p:nvPr/>
        </p:nvSpPr>
        <p:spPr>
          <a:xfrm>
            <a:off x="400050" y="4561541"/>
            <a:ext cx="7707086" cy="253916"/>
          </a:xfrm>
          <a:prstGeom prst="rect">
            <a:avLst/>
          </a:prstGeom>
        </p:spPr>
        <p:txBody>
          <a:bodyPr wrap="square">
            <a:spAutoFit/>
          </a:bodyPr>
          <a:lstStyle/>
          <a:p>
            <a:r>
              <a:rPr lang="en-US" sz="1050" dirty="0">
                <a:hlinkClick r:id="rId3"/>
              </a:rPr>
              <a:t>https://towardsdatascience.com/the-data-science-workflow-43859db0415</a:t>
            </a:r>
            <a:endParaRPr lang="en-US" sz="1050" dirty="0"/>
          </a:p>
        </p:txBody>
      </p:sp>
    </p:spTree>
    <p:extLst>
      <p:ext uri="{BB962C8B-B14F-4D97-AF65-F5344CB8AC3E}">
        <p14:creationId xmlns:p14="http://schemas.microsoft.com/office/powerpoint/2010/main" val="6024388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smtClean="0"/>
              <a:t>Time </a:t>
            </a:r>
            <a:r>
              <a:rPr lang="pt-BR" dirty="0" err="1" smtClean="0"/>
              <a:t>Spent</a:t>
            </a:r>
            <a:r>
              <a:rPr lang="pt-BR" dirty="0" smtClean="0"/>
              <a:t> </a:t>
            </a:r>
            <a:r>
              <a:rPr lang="pt-BR" dirty="0" err="1" smtClean="0"/>
              <a:t>with</a:t>
            </a:r>
            <a:r>
              <a:rPr lang="pt-BR" dirty="0" smtClean="0"/>
              <a:t> Data</a:t>
            </a:r>
            <a:endParaRPr lang="en-US" dirty="0"/>
          </a:p>
        </p:txBody>
      </p:sp>
      <p:sp>
        <p:nvSpPr>
          <p:cNvPr id="7" name="Espaço Reservado para Texto 6"/>
          <p:cNvSpPr>
            <a:spLocks noGrp="1"/>
          </p:cNvSpPr>
          <p:nvPr>
            <p:ph type="body" idx="1"/>
          </p:nvPr>
        </p:nvSpPr>
        <p:spPr>
          <a:xfrm>
            <a:off x="5294811" y="763379"/>
            <a:ext cx="3648891" cy="3559693"/>
          </a:xfrm>
        </p:spPr>
        <p:txBody>
          <a:bodyPr/>
          <a:lstStyle/>
          <a:p>
            <a:pPr algn="just"/>
            <a:r>
              <a:rPr lang="en-US" sz="1400" b="1" dirty="0">
                <a:solidFill>
                  <a:schemeClr val="bg1"/>
                </a:solidFill>
                <a:latin typeface="Lato"/>
              </a:rPr>
              <a:t>People excited about data science see it as machine learning - 100% of the time</a:t>
            </a:r>
            <a:r>
              <a:rPr lang="en-US" sz="1400" dirty="0">
                <a:solidFill>
                  <a:schemeClr val="bg1"/>
                </a:solidFill>
                <a:latin typeface="Lato"/>
              </a:rPr>
              <a:t> (this is drastically disproportionate to reality). In reality, Machine Learning (or Modeling) is about </a:t>
            </a:r>
            <a:r>
              <a:rPr lang="en-US" sz="1400" b="1" dirty="0">
                <a:solidFill>
                  <a:schemeClr val="bg1"/>
                </a:solidFill>
                <a:latin typeface="Lato"/>
              </a:rPr>
              <a:t>5% of your time</a:t>
            </a:r>
            <a:r>
              <a:rPr lang="en-US" sz="1400" dirty="0">
                <a:solidFill>
                  <a:schemeClr val="bg1"/>
                </a:solidFill>
                <a:latin typeface="Lato"/>
              </a:rPr>
              <a:t>. The rest of the time is spent:</a:t>
            </a:r>
          </a:p>
          <a:p>
            <a:pPr algn="just">
              <a:buFont typeface="Arial" panose="020B0604020202020204" pitchFamily="34" charset="0"/>
              <a:buChar char="•"/>
            </a:pPr>
            <a:r>
              <a:rPr lang="en-US" sz="1400" b="1" dirty="0">
                <a:solidFill>
                  <a:schemeClr val="bg1"/>
                </a:solidFill>
                <a:latin typeface="Lato"/>
              </a:rPr>
              <a:t>Understanding the Business Problem:</a:t>
            </a:r>
            <a:r>
              <a:rPr lang="en-US" sz="1400" dirty="0">
                <a:solidFill>
                  <a:schemeClr val="bg1"/>
                </a:solidFill>
                <a:latin typeface="Lato"/>
              </a:rPr>
              <a:t> Communicating with Domain Experts (20%)</a:t>
            </a:r>
          </a:p>
          <a:p>
            <a:pPr algn="just">
              <a:buFont typeface="Arial" panose="020B0604020202020204" pitchFamily="34" charset="0"/>
              <a:buChar char="•"/>
            </a:pPr>
            <a:r>
              <a:rPr lang="en-US" sz="1400" b="1" dirty="0">
                <a:solidFill>
                  <a:schemeClr val="bg1"/>
                </a:solidFill>
                <a:latin typeface="Lato"/>
              </a:rPr>
              <a:t>Working with Data:</a:t>
            </a:r>
            <a:r>
              <a:rPr lang="en-US" sz="1400" dirty="0">
                <a:solidFill>
                  <a:schemeClr val="bg1"/>
                </a:solidFill>
                <a:latin typeface="Lato"/>
              </a:rPr>
              <a:t> Cleaning, Manipulating, Visualizing, Processing, Transforming, and Understanding (60%)</a:t>
            </a:r>
          </a:p>
          <a:p>
            <a:pPr algn="just">
              <a:buFont typeface="Arial" panose="020B0604020202020204" pitchFamily="34" charset="0"/>
              <a:buChar char="•"/>
            </a:pPr>
            <a:r>
              <a:rPr lang="en-US" sz="1400" b="1" dirty="0">
                <a:solidFill>
                  <a:schemeClr val="bg1"/>
                </a:solidFill>
                <a:latin typeface="Lato"/>
              </a:rPr>
              <a:t>Communicating Results:</a:t>
            </a:r>
            <a:r>
              <a:rPr lang="en-US" sz="1400" dirty="0">
                <a:solidFill>
                  <a:schemeClr val="bg1"/>
                </a:solidFill>
                <a:latin typeface="Lato"/>
              </a:rPr>
              <a:t> Reporting, Slide Decking, and Building Distributed Applications (Predictive Decision-Making Tools) (15%)</a:t>
            </a:r>
          </a:p>
          <a:p>
            <a:endParaRPr lang="en-US" sz="1400" dirty="0"/>
          </a:p>
        </p:txBody>
      </p:sp>
      <p:pic>
        <p:nvPicPr>
          <p:cNvPr id="4" name="Imagem 3"/>
          <p:cNvPicPr>
            <a:picLocks noChangeAspect="1"/>
          </p:cNvPicPr>
          <p:nvPr/>
        </p:nvPicPr>
        <p:blipFill>
          <a:blip r:embed="rId2"/>
          <a:stretch>
            <a:fillRect/>
          </a:stretch>
        </p:blipFill>
        <p:spPr>
          <a:xfrm>
            <a:off x="134824" y="1092002"/>
            <a:ext cx="5430393" cy="3323244"/>
          </a:xfrm>
          <a:prstGeom prst="rect">
            <a:avLst/>
          </a:prstGeom>
        </p:spPr>
      </p:pic>
      <p:sp>
        <p:nvSpPr>
          <p:cNvPr id="5" name="Retângulo 4"/>
          <p:cNvSpPr/>
          <p:nvPr/>
        </p:nvSpPr>
        <p:spPr>
          <a:xfrm>
            <a:off x="173884" y="4664123"/>
            <a:ext cx="8213271" cy="253916"/>
          </a:xfrm>
          <a:prstGeom prst="rect">
            <a:avLst/>
          </a:prstGeom>
        </p:spPr>
        <p:txBody>
          <a:bodyPr wrap="square">
            <a:spAutoFit/>
          </a:bodyPr>
          <a:lstStyle/>
          <a:p>
            <a:r>
              <a:rPr lang="en-US" sz="1050" dirty="0">
                <a:hlinkClick r:id="rId3"/>
              </a:rPr>
              <a:t>https://www.business-science.io/business/2019/06/27/data-science-workflow.html</a:t>
            </a:r>
            <a:endParaRPr lang="en-US" sz="1050" dirty="0"/>
          </a:p>
        </p:txBody>
      </p:sp>
      <p:sp>
        <p:nvSpPr>
          <p:cNvPr id="6" name="Retângulo 5"/>
          <p:cNvSpPr/>
          <p:nvPr/>
        </p:nvSpPr>
        <p:spPr>
          <a:xfrm>
            <a:off x="515022" y="1104430"/>
            <a:ext cx="3216729" cy="253916"/>
          </a:xfrm>
          <a:prstGeom prst="rect">
            <a:avLst/>
          </a:prstGeom>
        </p:spPr>
        <p:txBody>
          <a:bodyPr wrap="square">
            <a:spAutoFit/>
          </a:bodyPr>
          <a:lstStyle/>
          <a:p>
            <a:endParaRPr lang="en-US" sz="1050" dirty="0">
              <a:solidFill>
                <a:schemeClr val="bg1"/>
              </a:solidFill>
              <a:latin typeface="Lato"/>
            </a:endParaRPr>
          </a:p>
        </p:txBody>
      </p:sp>
    </p:spTree>
    <p:extLst>
      <p:ext uri="{BB962C8B-B14F-4D97-AF65-F5344CB8AC3E}">
        <p14:creationId xmlns:p14="http://schemas.microsoft.com/office/powerpoint/2010/main" val="21924652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PBL </a:t>
            </a:r>
            <a:endParaRPr lang="en-US" dirty="0"/>
          </a:p>
        </p:txBody>
      </p:sp>
      <p:pic>
        <p:nvPicPr>
          <p:cNvPr id="1026" name="Picture 2" descr="How do we prepare our students for a realistic job market? Problem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6611" y="1149531"/>
            <a:ext cx="4678497" cy="3152503"/>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255456" y="1258984"/>
            <a:ext cx="3924658" cy="3046988"/>
          </a:xfrm>
          <a:prstGeom prst="rect">
            <a:avLst/>
          </a:prstGeom>
        </p:spPr>
        <p:txBody>
          <a:bodyPr wrap="square">
            <a:spAutoFit/>
          </a:bodyPr>
          <a:lstStyle/>
          <a:p>
            <a:pPr algn="just"/>
            <a:r>
              <a:rPr lang="en-US" sz="1600" dirty="0">
                <a:solidFill>
                  <a:schemeClr val="bg1"/>
                </a:solidFill>
              </a:rPr>
              <a:t>In PBL, class activities are constructed around a problem or problems. </a:t>
            </a:r>
            <a:endParaRPr lang="en-US" sz="1600" dirty="0" smtClean="0">
              <a:solidFill>
                <a:schemeClr val="bg1"/>
              </a:solidFill>
            </a:endParaRPr>
          </a:p>
          <a:p>
            <a:pPr algn="just"/>
            <a:endParaRPr lang="en-US" sz="1600" dirty="0">
              <a:solidFill>
                <a:schemeClr val="bg1"/>
              </a:solidFill>
            </a:endParaRPr>
          </a:p>
          <a:p>
            <a:pPr algn="just"/>
            <a:r>
              <a:rPr lang="en-US" sz="1600" dirty="0" smtClean="0">
                <a:solidFill>
                  <a:schemeClr val="bg1"/>
                </a:solidFill>
              </a:rPr>
              <a:t>The </a:t>
            </a:r>
            <a:r>
              <a:rPr lang="en-US" sz="1600" dirty="0">
                <a:solidFill>
                  <a:schemeClr val="bg1"/>
                </a:solidFill>
              </a:rPr>
              <a:t>instructor is not the authoritative source of information and knowledge. Students have to take the initiatives to inquire and learn; and the instructor must guide, probe and support students' initiatives. What students learn during their self-directed learning must be applied back to the problem with reanalysis and resolution.</a:t>
            </a:r>
          </a:p>
        </p:txBody>
      </p:sp>
      <p:sp>
        <p:nvSpPr>
          <p:cNvPr id="3" name="Retângulo 2"/>
          <p:cNvSpPr/>
          <p:nvPr/>
        </p:nvSpPr>
        <p:spPr>
          <a:xfrm>
            <a:off x="4984697" y="4378576"/>
            <a:ext cx="3847528" cy="307777"/>
          </a:xfrm>
          <a:prstGeom prst="rect">
            <a:avLst/>
          </a:prstGeom>
        </p:spPr>
        <p:txBody>
          <a:bodyPr wrap="none">
            <a:spAutoFit/>
          </a:bodyPr>
          <a:lstStyle/>
          <a:p>
            <a:r>
              <a:rPr lang="en-US" dirty="0">
                <a:hlinkClick r:id="rId3"/>
              </a:rPr>
              <a:t>http://www.personal.psu.edu/wxh139/PBL.htm</a:t>
            </a:r>
            <a:endParaRPr lang="en-US" dirty="0"/>
          </a:p>
        </p:txBody>
      </p:sp>
    </p:spTree>
    <p:extLst>
      <p:ext uri="{BB962C8B-B14F-4D97-AF65-F5344CB8AC3E}">
        <p14:creationId xmlns:p14="http://schemas.microsoft.com/office/powerpoint/2010/main" val="8288684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Vision </a:t>
            </a:r>
            <a:r>
              <a:rPr lang="en-US" dirty="0" smtClean="0"/>
              <a:t>Impairment</a:t>
            </a:r>
            <a:r>
              <a:rPr lang="pt-BR" dirty="0" smtClean="0"/>
              <a:t> in U.S. </a:t>
            </a:r>
            <a:endParaRPr lang="en-US" dirty="0"/>
          </a:p>
        </p:txBody>
      </p:sp>
      <p:sp>
        <p:nvSpPr>
          <p:cNvPr id="3" name="Espaço Reservado para Texto 2"/>
          <p:cNvSpPr>
            <a:spLocks noGrp="1"/>
          </p:cNvSpPr>
          <p:nvPr>
            <p:ph type="body" idx="1"/>
          </p:nvPr>
        </p:nvSpPr>
        <p:spPr/>
        <p:txBody>
          <a:bodyPr/>
          <a:lstStyle/>
          <a:p>
            <a:pPr marL="101600" indent="0" algn="just">
              <a:buNone/>
            </a:pPr>
            <a:r>
              <a:rPr lang="en-US" dirty="0"/>
              <a:t>Nearly 1.3 million Americans age 40 and older are legally blind.</a:t>
            </a:r>
            <a:r>
              <a:rPr lang="en-US" baseline="30000" dirty="0">
                <a:hlinkClick r:id="rId2"/>
              </a:rPr>
              <a:t>[11]</a:t>
            </a:r>
            <a:r>
              <a:rPr lang="en-US" dirty="0"/>
              <a:t> </a:t>
            </a:r>
            <a:r>
              <a:rPr lang="en-US" dirty="0" smtClean="0"/>
              <a:t> More </a:t>
            </a:r>
            <a:r>
              <a:rPr lang="en-US" dirty="0"/>
              <a:t>than 2.9 million Americans age 40 and older have low vision.</a:t>
            </a:r>
            <a:r>
              <a:rPr lang="en-US" baseline="30000" dirty="0">
                <a:hlinkClick r:id="rId3"/>
              </a:rPr>
              <a:t>[12]</a:t>
            </a:r>
            <a:r>
              <a:rPr lang="en-US" dirty="0"/>
              <a:t> </a:t>
            </a:r>
            <a:r>
              <a:rPr lang="en-US" dirty="0" smtClean="0"/>
              <a:t>Nearly </a:t>
            </a:r>
            <a:r>
              <a:rPr lang="en-US" dirty="0"/>
              <a:t>4.2 million Americans age 40 and older are visually impaired.</a:t>
            </a:r>
            <a:r>
              <a:rPr lang="en-US" baseline="30000" dirty="0">
                <a:hlinkClick r:id="rId4"/>
              </a:rPr>
              <a:t>[13]</a:t>
            </a:r>
            <a:r>
              <a:rPr lang="en-US" dirty="0"/>
              <a:t> (Defined as best-corrected visual acuity worse than 20/40 in the better-seeing eye; this number includes both those with low vision and those who are legally blind.)</a:t>
            </a:r>
            <a:endParaRPr lang="en-US" dirty="0"/>
          </a:p>
          <a:p>
            <a:pPr marL="101600" indent="0">
              <a:buNone/>
            </a:pPr>
            <a:r>
              <a:rPr lang="en-US" dirty="0" smtClean="0">
                <a:hlinkClick r:id="rId5"/>
              </a:rPr>
              <a:t>https</a:t>
            </a:r>
            <a:r>
              <a:rPr lang="en-US" dirty="0">
                <a:hlinkClick r:id="rId5"/>
              </a:rPr>
              <a:t>://</a:t>
            </a:r>
            <a:r>
              <a:rPr lang="en-US" dirty="0" smtClean="0">
                <a:hlinkClick r:id="rId5"/>
              </a:rPr>
              <a:t>www.aao.org/newsroom/eye-health-statistics</a:t>
            </a:r>
            <a:endParaRPr lang="en-US" dirty="0" smtClean="0"/>
          </a:p>
          <a:p>
            <a:pPr marL="101600" indent="0">
              <a:buNone/>
            </a:pPr>
            <a:endParaRPr lang="en-US" sz="800" dirty="0" smtClean="0"/>
          </a:p>
          <a:p>
            <a:pPr marL="101600" indent="0" algn="just">
              <a:buNone/>
            </a:pPr>
            <a:r>
              <a:rPr lang="en-US" dirty="0" smtClean="0"/>
              <a:t>2017 </a:t>
            </a:r>
            <a:r>
              <a:rPr lang="en-US" dirty="0"/>
              <a:t>National Health Interview Survey (NHIS) data release established that an estimated </a:t>
            </a:r>
            <a:r>
              <a:rPr lang="en-US" u="sng" dirty="0">
                <a:hlinkClick r:id="rId6"/>
              </a:rPr>
              <a:t>26.9 million adult Americans</a:t>
            </a:r>
            <a:r>
              <a:rPr lang="en-US" dirty="0"/>
              <a:t> (or about 10% of all adult Americans) reported they either "have trouble" seeing, even when wearing glasses or contact lenses, or that they are blind or unable to see at all.</a:t>
            </a:r>
            <a:endParaRPr lang="en-US" dirty="0" smtClean="0"/>
          </a:p>
        </p:txBody>
      </p:sp>
    </p:spTree>
    <p:extLst>
      <p:ext uri="{BB962C8B-B14F-4D97-AF65-F5344CB8AC3E}">
        <p14:creationId xmlns:p14="http://schemas.microsoft.com/office/powerpoint/2010/main" val="5816305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0" dirty="0"/>
              <a:t>Visual Acuity and Low </a:t>
            </a:r>
            <a:r>
              <a:rPr lang="en-US" b="0" dirty="0" smtClean="0"/>
              <a:t>Vision</a:t>
            </a:r>
            <a:endParaRPr lang="en-US" dirty="0"/>
          </a:p>
        </p:txBody>
      </p:sp>
      <p:sp>
        <p:nvSpPr>
          <p:cNvPr id="3" name="Espaço Reservado para Texto 2"/>
          <p:cNvSpPr>
            <a:spLocks noGrp="1"/>
          </p:cNvSpPr>
          <p:nvPr>
            <p:ph type="body" idx="1"/>
          </p:nvPr>
        </p:nvSpPr>
        <p:spPr>
          <a:xfrm>
            <a:off x="3559996" y="849432"/>
            <a:ext cx="5070198" cy="3416400"/>
          </a:xfrm>
        </p:spPr>
        <p:txBody>
          <a:bodyPr/>
          <a:lstStyle/>
          <a:p>
            <a:pPr algn="just"/>
            <a:r>
              <a:rPr lang="en-US" dirty="0"/>
              <a:t>Visual acuity is a number that indicates the sharpness or clarity of vision. A visual acuity measurement of 20/70 means that a person with 20/70 vision who is 20 feet from an eye chart sees what a person with unimpaired (or 20/20) vision can see from 70 feet away</a:t>
            </a:r>
            <a:r>
              <a:rPr lang="en-US" dirty="0" smtClean="0"/>
              <a:t>.</a:t>
            </a:r>
          </a:p>
          <a:p>
            <a:pPr algn="just"/>
            <a:r>
              <a:rPr lang="en-US" dirty="0"/>
              <a:t>If you can read line 8 (D E F P O T E C) from 20 feet away while wearing your regular glasses or contact lenses, the doctor records your vision (or visual acuity) as </a:t>
            </a:r>
            <a:r>
              <a:rPr lang="en-US" b="1" dirty="0"/>
              <a:t>20/20 with best correction</a:t>
            </a:r>
            <a:r>
              <a:rPr lang="en-US" dirty="0" smtClean="0"/>
              <a:t>.</a:t>
            </a:r>
            <a:endParaRPr lang="en-US" dirty="0"/>
          </a:p>
        </p:txBody>
      </p:sp>
      <p:pic>
        <p:nvPicPr>
          <p:cNvPr id="4" name="Imagem 3"/>
          <p:cNvPicPr>
            <a:picLocks noChangeAspect="1"/>
          </p:cNvPicPr>
          <p:nvPr/>
        </p:nvPicPr>
        <p:blipFill>
          <a:blip r:embed="rId2"/>
          <a:stretch>
            <a:fillRect/>
          </a:stretch>
        </p:blipFill>
        <p:spPr>
          <a:xfrm>
            <a:off x="519248" y="1132274"/>
            <a:ext cx="2737757" cy="3682283"/>
          </a:xfrm>
          <a:prstGeom prst="rect">
            <a:avLst/>
          </a:prstGeom>
        </p:spPr>
      </p:pic>
    </p:spTree>
    <p:extLst>
      <p:ext uri="{BB962C8B-B14F-4D97-AF65-F5344CB8AC3E}">
        <p14:creationId xmlns:p14="http://schemas.microsoft.com/office/powerpoint/2010/main" val="10134493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Project – </a:t>
            </a:r>
            <a:r>
              <a:rPr lang="pt-BR" dirty="0" err="1" smtClean="0"/>
              <a:t>Problem</a:t>
            </a:r>
            <a:r>
              <a:rPr lang="pt-BR" dirty="0" smtClean="0"/>
              <a:t> </a:t>
            </a:r>
            <a:r>
              <a:rPr lang="pt-BR" dirty="0" err="1" smtClean="0"/>
              <a:t>Scenario</a:t>
            </a:r>
            <a:endParaRPr lang="en-US" dirty="0"/>
          </a:p>
        </p:txBody>
      </p:sp>
      <p:sp>
        <p:nvSpPr>
          <p:cNvPr id="3" name="Espaço Reservado para Texto 2"/>
          <p:cNvSpPr>
            <a:spLocks noGrp="1"/>
          </p:cNvSpPr>
          <p:nvPr>
            <p:ph type="body" idx="1"/>
          </p:nvPr>
        </p:nvSpPr>
        <p:spPr>
          <a:xfrm>
            <a:off x="209005" y="1519993"/>
            <a:ext cx="3178629" cy="2803580"/>
          </a:xfrm>
        </p:spPr>
        <p:txBody>
          <a:bodyPr/>
          <a:lstStyle/>
          <a:p>
            <a:pPr marL="101600" indent="0" algn="just">
              <a:buNone/>
            </a:pPr>
            <a:r>
              <a:rPr lang="en-US" sz="1800" dirty="0"/>
              <a:t>We implement the system on common </a:t>
            </a:r>
            <a:r>
              <a:rPr lang="en-US" sz="1800" dirty="0" err="1" smtClean="0"/>
              <a:t>hardwares</a:t>
            </a:r>
            <a:r>
              <a:rPr lang="en-US" sz="1800" dirty="0" smtClean="0"/>
              <a:t> (including </a:t>
            </a:r>
            <a:r>
              <a:rPr lang="en-US" sz="1800" dirty="0" err="1"/>
              <a:t>Nvidia</a:t>
            </a:r>
            <a:r>
              <a:rPr lang="en-US" sz="1800" dirty="0"/>
              <a:t> Jetson Box Tx2, Zed Camera, </a:t>
            </a:r>
            <a:r>
              <a:rPr lang="en-US" sz="1800" dirty="0" err="1" smtClean="0"/>
              <a:t>Ardurino</a:t>
            </a:r>
            <a:r>
              <a:rPr lang="en-US" sz="1800" dirty="0" smtClean="0"/>
              <a:t> Controller </a:t>
            </a:r>
            <a:r>
              <a:rPr lang="en-US" sz="1800" dirty="0"/>
              <a:t>Board and Headset) and </a:t>
            </a:r>
            <a:r>
              <a:rPr lang="en-US" sz="1800" dirty="0" smtClean="0"/>
              <a:t>conducted experiments </a:t>
            </a:r>
            <a:r>
              <a:rPr lang="en-US" sz="1800" dirty="0"/>
              <a:t>with groups of VI (performed by </a:t>
            </a:r>
            <a:r>
              <a:rPr lang="en-US" sz="1800" dirty="0" smtClean="0"/>
              <a:t>volunteers) in </a:t>
            </a:r>
            <a:r>
              <a:rPr lang="en-US" sz="1800" dirty="0"/>
              <a:t>real environment to demonstrate its </a:t>
            </a:r>
            <a:r>
              <a:rPr lang="en-US" sz="1800" dirty="0" smtClean="0"/>
              <a:t>effectiveness and </a:t>
            </a:r>
            <a:r>
              <a:rPr lang="en-US" sz="1800" dirty="0"/>
              <a:t>robustness.</a:t>
            </a:r>
          </a:p>
        </p:txBody>
      </p:sp>
      <p:pic>
        <p:nvPicPr>
          <p:cNvPr id="4" name="Imagem 3"/>
          <p:cNvPicPr>
            <a:picLocks noChangeAspect="1"/>
          </p:cNvPicPr>
          <p:nvPr/>
        </p:nvPicPr>
        <p:blipFill>
          <a:blip r:embed="rId2"/>
          <a:stretch>
            <a:fillRect/>
          </a:stretch>
        </p:blipFill>
        <p:spPr>
          <a:xfrm>
            <a:off x="4508268" y="2695094"/>
            <a:ext cx="4065376" cy="2200000"/>
          </a:xfrm>
          <a:prstGeom prst="rect">
            <a:avLst/>
          </a:prstGeom>
        </p:spPr>
      </p:pic>
      <p:pic>
        <p:nvPicPr>
          <p:cNvPr id="6" name="Imagem 5"/>
          <p:cNvPicPr>
            <a:picLocks noChangeAspect="1"/>
          </p:cNvPicPr>
          <p:nvPr/>
        </p:nvPicPr>
        <p:blipFill>
          <a:blip r:embed="rId3"/>
          <a:stretch>
            <a:fillRect/>
          </a:stretch>
        </p:blipFill>
        <p:spPr>
          <a:xfrm>
            <a:off x="3912630" y="1095344"/>
            <a:ext cx="4774225" cy="1423506"/>
          </a:xfrm>
          <a:prstGeom prst="rect">
            <a:avLst/>
          </a:prstGeom>
        </p:spPr>
      </p:pic>
    </p:spTree>
    <p:extLst>
      <p:ext uri="{BB962C8B-B14F-4D97-AF65-F5344CB8AC3E}">
        <p14:creationId xmlns:p14="http://schemas.microsoft.com/office/powerpoint/2010/main" val="623950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Project </a:t>
            </a:r>
            <a:r>
              <a:rPr lang="pt-BR" dirty="0" err="1" smtClean="0"/>
              <a:t>Information</a:t>
            </a:r>
            <a:endParaRPr lang="en-US" dirty="0"/>
          </a:p>
        </p:txBody>
      </p:sp>
      <p:sp>
        <p:nvSpPr>
          <p:cNvPr id="3" name="Espaço Reservado para Texto 2"/>
          <p:cNvSpPr>
            <a:spLocks noGrp="1"/>
          </p:cNvSpPr>
          <p:nvPr>
            <p:ph type="body" idx="1"/>
          </p:nvPr>
        </p:nvSpPr>
        <p:spPr>
          <a:xfrm>
            <a:off x="311699" y="1132275"/>
            <a:ext cx="4260301" cy="3674856"/>
          </a:xfrm>
        </p:spPr>
        <p:txBody>
          <a:bodyPr/>
          <a:lstStyle/>
          <a:p>
            <a:pPr algn="just"/>
            <a:r>
              <a:rPr lang="pt-BR" dirty="0" err="1"/>
              <a:t>Implement</a:t>
            </a:r>
            <a:r>
              <a:rPr lang="pt-BR" dirty="0"/>
              <a:t> a </a:t>
            </a:r>
            <a:r>
              <a:rPr lang="pt-BR" dirty="0" err="1"/>
              <a:t>Image</a:t>
            </a:r>
            <a:r>
              <a:rPr lang="pt-BR" dirty="0"/>
              <a:t> </a:t>
            </a:r>
            <a:r>
              <a:rPr lang="pt-BR" dirty="0" err="1"/>
              <a:t>Recognition</a:t>
            </a:r>
            <a:r>
              <a:rPr lang="pt-BR" dirty="0"/>
              <a:t> Pipeline – </a:t>
            </a:r>
            <a:r>
              <a:rPr lang="pt-BR" dirty="0" err="1"/>
              <a:t>with</a:t>
            </a:r>
            <a:r>
              <a:rPr lang="pt-BR" dirty="0"/>
              <a:t> </a:t>
            </a:r>
            <a:r>
              <a:rPr lang="pt-BR" dirty="0" smtClean="0"/>
              <a:t>12 </a:t>
            </a:r>
            <a:r>
              <a:rPr lang="pt-BR" dirty="0"/>
              <a:t>k </a:t>
            </a:r>
            <a:r>
              <a:rPr lang="pt-BR" dirty="0" err="1"/>
              <a:t>images</a:t>
            </a:r>
            <a:r>
              <a:rPr lang="pt-BR" dirty="0"/>
              <a:t> </a:t>
            </a:r>
            <a:r>
              <a:rPr lang="pt-BR" dirty="0" err="1"/>
              <a:t>of</a:t>
            </a:r>
            <a:r>
              <a:rPr lang="pt-BR" dirty="0"/>
              <a:t> NYC </a:t>
            </a:r>
            <a:r>
              <a:rPr lang="pt-BR" dirty="0" err="1" smtClean="0"/>
              <a:t>Pedestrian</a:t>
            </a:r>
            <a:r>
              <a:rPr lang="pt-BR" dirty="0" smtClean="0"/>
              <a:t> </a:t>
            </a:r>
            <a:r>
              <a:rPr lang="pt-BR" dirty="0" err="1" smtClean="0"/>
              <a:t>Lights</a:t>
            </a:r>
            <a:endParaRPr lang="pt-BR" dirty="0" smtClean="0"/>
          </a:p>
          <a:p>
            <a:pPr algn="just"/>
            <a:r>
              <a:rPr lang="pt-BR" dirty="0" err="1"/>
              <a:t>Context</a:t>
            </a:r>
            <a:r>
              <a:rPr lang="pt-BR" dirty="0"/>
              <a:t>: </a:t>
            </a:r>
            <a:r>
              <a:rPr lang="pt-BR" dirty="0" err="1"/>
              <a:t>Collaboration</a:t>
            </a:r>
            <a:r>
              <a:rPr lang="pt-BR" dirty="0"/>
              <a:t> </a:t>
            </a:r>
            <a:r>
              <a:rPr lang="pt-BR" dirty="0" smtClean="0"/>
              <a:t>NYU – UA  </a:t>
            </a:r>
            <a:r>
              <a:rPr lang="pt-BR" dirty="0"/>
              <a:t>Prof. J.R. </a:t>
            </a:r>
            <a:r>
              <a:rPr lang="pt-BR" dirty="0" smtClean="0"/>
              <a:t>Rizzo/ Prof. </a:t>
            </a:r>
            <a:r>
              <a:rPr lang="pt-BR" dirty="0" err="1" smtClean="0"/>
              <a:t>Win</a:t>
            </a:r>
            <a:r>
              <a:rPr lang="pt-BR" dirty="0" smtClean="0"/>
              <a:t> Burleson</a:t>
            </a:r>
          </a:p>
          <a:p>
            <a:pPr algn="just"/>
            <a:r>
              <a:rPr lang="pt-BR" dirty="0"/>
              <a:t>Explore </a:t>
            </a:r>
            <a:r>
              <a:rPr lang="pt-BR" dirty="0" err="1"/>
              <a:t>Diferent</a:t>
            </a:r>
            <a:r>
              <a:rPr lang="pt-BR" dirty="0"/>
              <a:t> </a:t>
            </a:r>
            <a:r>
              <a:rPr lang="pt-BR" dirty="0" err="1"/>
              <a:t>Models</a:t>
            </a:r>
            <a:r>
              <a:rPr lang="pt-BR" dirty="0"/>
              <a:t> </a:t>
            </a:r>
            <a:r>
              <a:rPr lang="pt-BR" dirty="0" err="1"/>
              <a:t>including</a:t>
            </a:r>
            <a:r>
              <a:rPr lang="pt-BR" dirty="0"/>
              <a:t> </a:t>
            </a:r>
            <a:r>
              <a:rPr lang="pt-BR" dirty="0" err="1"/>
              <a:t>cloud</a:t>
            </a:r>
            <a:r>
              <a:rPr lang="pt-BR" dirty="0"/>
              <a:t> </a:t>
            </a:r>
            <a:r>
              <a:rPr lang="pt-BR" dirty="0" err="1"/>
              <a:t>based</a:t>
            </a:r>
            <a:r>
              <a:rPr lang="pt-BR" dirty="0"/>
              <a:t>, local </a:t>
            </a:r>
            <a:r>
              <a:rPr lang="pt-BR" dirty="0" err="1"/>
              <a:t>deployment</a:t>
            </a:r>
            <a:r>
              <a:rPr lang="pt-BR" dirty="0"/>
              <a:t> </a:t>
            </a:r>
            <a:r>
              <a:rPr lang="pt-BR" dirty="0" err="1"/>
              <a:t>and</a:t>
            </a:r>
            <a:r>
              <a:rPr lang="pt-BR" dirty="0"/>
              <a:t> “</a:t>
            </a:r>
            <a:r>
              <a:rPr lang="pt-BR" dirty="0" err="1"/>
              <a:t>on</a:t>
            </a:r>
            <a:r>
              <a:rPr lang="pt-BR" dirty="0"/>
              <a:t> </a:t>
            </a:r>
            <a:r>
              <a:rPr lang="pt-BR" dirty="0" err="1"/>
              <a:t>the</a:t>
            </a:r>
            <a:r>
              <a:rPr lang="pt-BR" dirty="0"/>
              <a:t> </a:t>
            </a:r>
            <a:r>
              <a:rPr lang="pt-BR" dirty="0" err="1"/>
              <a:t>edge</a:t>
            </a:r>
            <a:r>
              <a:rPr lang="pt-BR" dirty="0"/>
              <a:t>” </a:t>
            </a:r>
            <a:r>
              <a:rPr lang="pt-BR" dirty="0" err="1"/>
              <a:t>inference</a:t>
            </a:r>
            <a:r>
              <a:rPr lang="pt-BR" dirty="0"/>
              <a:t>. </a:t>
            </a:r>
            <a:r>
              <a:rPr lang="pt-BR" dirty="0" err="1"/>
              <a:t>Understand</a:t>
            </a:r>
            <a:r>
              <a:rPr lang="pt-BR" dirty="0"/>
              <a:t> </a:t>
            </a:r>
            <a:r>
              <a:rPr lang="pt-BR" dirty="0" err="1"/>
              <a:t>the</a:t>
            </a:r>
            <a:r>
              <a:rPr lang="pt-BR" dirty="0"/>
              <a:t> diferences </a:t>
            </a:r>
            <a:r>
              <a:rPr lang="pt-BR" dirty="0" err="1"/>
              <a:t>of</a:t>
            </a:r>
            <a:r>
              <a:rPr lang="pt-BR" dirty="0"/>
              <a:t> </a:t>
            </a:r>
            <a:r>
              <a:rPr lang="pt-BR" dirty="0" err="1"/>
              <a:t>models</a:t>
            </a:r>
            <a:r>
              <a:rPr lang="pt-BR" dirty="0"/>
              <a:t>, </a:t>
            </a:r>
            <a:r>
              <a:rPr lang="pt-BR" dirty="0" err="1"/>
              <a:t>including</a:t>
            </a:r>
            <a:r>
              <a:rPr lang="pt-BR" dirty="0"/>
              <a:t> performance, </a:t>
            </a:r>
            <a:r>
              <a:rPr lang="pt-BR" dirty="0" err="1"/>
              <a:t>limitations</a:t>
            </a:r>
            <a:r>
              <a:rPr lang="pt-BR" dirty="0"/>
              <a:t> </a:t>
            </a:r>
            <a:r>
              <a:rPr lang="pt-BR" dirty="0" err="1"/>
              <a:t>and</a:t>
            </a:r>
            <a:r>
              <a:rPr lang="pt-BR" dirty="0"/>
              <a:t> </a:t>
            </a:r>
            <a:r>
              <a:rPr lang="pt-BR" dirty="0" err="1" smtClean="0"/>
              <a:t>cost</a:t>
            </a:r>
            <a:endParaRPr lang="pt-BR" dirty="0" smtClean="0"/>
          </a:p>
        </p:txBody>
      </p:sp>
      <p:pic>
        <p:nvPicPr>
          <p:cNvPr id="5" name="Imagem 4"/>
          <p:cNvPicPr>
            <a:picLocks noChangeAspect="1"/>
          </p:cNvPicPr>
          <p:nvPr/>
        </p:nvPicPr>
        <p:blipFill>
          <a:blip r:embed="rId2"/>
          <a:stretch>
            <a:fillRect/>
          </a:stretch>
        </p:blipFill>
        <p:spPr>
          <a:xfrm>
            <a:off x="6145532" y="1132276"/>
            <a:ext cx="2217568" cy="1663176"/>
          </a:xfrm>
          <a:prstGeom prst="rect">
            <a:avLst/>
          </a:prstGeom>
        </p:spPr>
      </p:pic>
      <p:pic>
        <p:nvPicPr>
          <p:cNvPr id="6" name="Imagem 5"/>
          <p:cNvPicPr>
            <a:picLocks noChangeAspect="1"/>
          </p:cNvPicPr>
          <p:nvPr/>
        </p:nvPicPr>
        <p:blipFill>
          <a:blip r:embed="rId3"/>
          <a:stretch>
            <a:fillRect/>
          </a:stretch>
        </p:blipFill>
        <p:spPr>
          <a:xfrm>
            <a:off x="6162490" y="3008629"/>
            <a:ext cx="2200610" cy="1650458"/>
          </a:xfrm>
          <a:prstGeom prst="rect">
            <a:avLst/>
          </a:prstGeom>
        </p:spPr>
      </p:pic>
    </p:spTree>
    <p:extLst>
      <p:ext uri="{BB962C8B-B14F-4D97-AF65-F5344CB8AC3E}">
        <p14:creationId xmlns:p14="http://schemas.microsoft.com/office/powerpoint/2010/main" val="21698551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Holodeck – concept </a:t>
            </a:r>
            <a:endParaRPr lang="en-US" dirty="0"/>
          </a:p>
        </p:txBody>
      </p:sp>
      <p:sp>
        <p:nvSpPr>
          <p:cNvPr id="3" name="Espaço Reservado para Texto 2"/>
          <p:cNvSpPr>
            <a:spLocks noGrp="1"/>
          </p:cNvSpPr>
          <p:nvPr>
            <p:ph type="body" idx="1"/>
          </p:nvPr>
        </p:nvSpPr>
        <p:spPr>
          <a:xfrm>
            <a:off x="188380" y="1236777"/>
            <a:ext cx="5270494" cy="3416400"/>
          </a:xfrm>
        </p:spPr>
        <p:txBody>
          <a:bodyPr/>
          <a:lstStyle/>
          <a:p>
            <a:pPr marL="101600" indent="0" algn="just">
              <a:buNone/>
            </a:pPr>
            <a:r>
              <a:rPr lang="en-US" sz="1800" dirty="0" smtClean="0"/>
              <a:t>“The</a:t>
            </a:r>
            <a:r>
              <a:rPr lang="en-US" sz="1800" dirty="0"/>
              <a:t> </a:t>
            </a:r>
            <a:r>
              <a:rPr lang="en-US" sz="1800" b="1" dirty="0"/>
              <a:t>Holodeck</a:t>
            </a:r>
            <a:r>
              <a:rPr lang="en-US" sz="1800" dirty="0"/>
              <a:t> is a fictional device from the television franchise </a:t>
            </a:r>
            <a:r>
              <a:rPr lang="en-US" sz="1800" i="1" dirty="0">
                <a:hlinkClick r:id="rId2" tooltip="Star Trek"/>
              </a:rPr>
              <a:t>Star Trek</a:t>
            </a:r>
            <a:r>
              <a:rPr lang="en-US" sz="1800" i="1" dirty="0"/>
              <a:t>.</a:t>
            </a:r>
            <a:r>
              <a:rPr lang="en-US" sz="1800" dirty="0"/>
              <a:t> It is referred to as a </a:t>
            </a:r>
            <a:r>
              <a:rPr lang="en-US" sz="1800" b="1" dirty="0" err="1"/>
              <a:t>holosuite</a:t>
            </a:r>
            <a:r>
              <a:rPr lang="en-US" sz="1800" dirty="0"/>
              <a:t> in the series </a:t>
            </a:r>
            <a:r>
              <a:rPr lang="en-US" sz="1800" i="1" dirty="0">
                <a:hlinkClick r:id="rId3" tooltip="Star Trek: Deep Space Nine"/>
              </a:rPr>
              <a:t>Star Trek: Deep Space Nine</a:t>
            </a:r>
            <a:r>
              <a:rPr lang="en-US" sz="1800" dirty="0"/>
              <a:t>. It is a stage where participants may engage with different </a:t>
            </a:r>
            <a:r>
              <a:rPr lang="en-US" sz="1800" dirty="0">
                <a:hlinkClick r:id="rId4" tooltip="Virtual reality"/>
              </a:rPr>
              <a:t>virtual reality</a:t>
            </a:r>
            <a:r>
              <a:rPr lang="en-US" sz="1800" dirty="0"/>
              <a:t> environments. From a storytelling point of view, it permits the introduction of a wide variety of locations and characters, such as events and persons in the </a:t>
            </a:r>
            <a:r>
              <a:rPr lang="en-US" sz="1800" dirty="0">
                <a:hlinkClick r:id="rId5" tooltip="Earth"/>
              </a:rPr>
              <a:t>Earth</a:t>
            </a:r>
            <a:r>
              <a:rPr lang="en-US" sz="1800" dirty="0"/>
              <a:t>'s past and imaginary places or beings, that would otherwise require complicated set-ups such as time-travel or dream sequences. Writers often use it as a way to pose philosophical questions</a:t>
            </a:r>
            <a:r>
              <a:rPr lang="en-US" sz="1800" dirty="0" smtClean="0"/>
              <a:t>.”</a:t>
            </a:r>
            <a:endParaRPr lang="en-US" sz="1800" dirty="0"/>
          </a:p>
        </p:txBody>
      </p:sp>
      <p:pic>
        <p:nvPicPr>
          <p:cNvPr id="4" name="Imagem 3"/>
          <p:cNvPicPr>
            <a:picLocks noChangeAspect="1"/>
          </p:cNvPicPr>
          <p:nvPr/>
        </p:nvPicPr>
        <p:blipFill>
          <a:blip r:embed="rId6"/>
          <a:stretch>
            <a:fillRect/>
          </a:stretch>
        </p:blipFill>
        <p:spPr>
          <a:xfrm>
            <a:off x="5703389" y="2377440"/>
            <a:ext cx="3190240" cy="2392680"/>
          </a:xfrm>
          <a:prstGeom prst="rect">
            <a:avLst/>
          </a:prstGeom>
        </p:spPr>
      </p:pic>
      <p:sp>
        <p:nvSpPr>
          <p:cNvPr id="5" name="Retângulo 4"/>
          <p:cNvSpPr/>
          <p:nvPr/>
        </p:nvSpPr>
        <p:spPr>
          <a:xfrm>
            <a:off x="552878" y="4616231"/>
            <a:ext cx="3161443" cy="307777"/>
          </a:xfrm>
          <a:prstGeom prst="rect">
            <a:avLst/>
          </a:prstGeom>
        </p:spPr>
        <p:txBody>
          <a:bodyPr wrap="none">
            <a:spAutoFit/>
          </a:bodyPr>
          <a:lstStyle/>
          <a:p>
            <a:r>
              <a:rPr lang="en-US" dirty="0">
                <a:hlinkClick r:id="rId7"/>
              </a:rPr>
              <a:t>https://en.wikipedia.org/wiki/Holodeck</a:t>
            </a:r>
            <a:endParaRPr lang="en-US" dirty="0"/>
          </a:p>
        </p:txBody>
      </p:sp>
    </p:spTree>
    <p:extLst>
      <p:ext uri="{BB962C8B-B14F-4D97-AF65-F5344CB8AC3E}">
        <p14:creationId xmlns:p14="http://schemas.microsoft.com/office/powerpoint/2010/main" val="39095195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Stakeholders</a:t>
            </a:r>
            <a:r>
              <a:rPr lang="pt-BR" dirty="0" smtClean="0"/>
              <a:t> </a:t>
            </a:r>
            <a:endParaRPr lang="en-US" dirty="0"/>
          </a:p>
        </p:txBody>
      </p:sp>
      <p:sp>
        <p:nvSpPr>
          <p:cNvPr id="3" name="Espaço Reservado para Texto 2"/>
          <p:cNvSpPr>
            <a:spLocks noGrp="1"/>
          </p:cNvSpPr>
          <p:nvPr>
            <p:ph type="body" idx="1"/>
          </p:nvPr>
        </p:nvSpPr>
        <p:spPr>
          <a:xfrm>
            <a:off x="5209378" y="4807052"/>
            <a:ext cx="3297244" cy="336448"/>
          </a:xfrm>
        </p:spPr>
        <p:txBody>
          <a:bodyPr/>
          <a:lstStyle/>
          <a:p>
            <a:pPr marL="101600" indent="0">
              <a:buNone/>
            </a:pPr>
            <a:r>
              <a:rPr lang="en-US" sz="1200" dirty="0">
                <a:hlinkClick r:id="rId2"/>
              </a:rPr>
              <a:t>https://</a:t>
            </a:r>
            <a:r>
              <a:rPr lang="en-US" sz="1200" dirty="0" smtClean="0">
                <a:hlinkClick r:id="rId2"/>
              </a:rPr>
              <a:t>en.wikipedia.org/wiki/John-Ross_Rizzo</a:t>
            </a:r>
            <a:endParaRPr lang="en-US" sz="1200" dirty="0" smtClean="0"/>
          </a:p>
        </p:txBody>
      </p:sp>
      <p:pic>
        <p:nvPicPr>
          <p:cNvPr id="4" name="Imagem 3"/>
          <p:cNvPicPr>
            <a:picLocks noChangeAspect="1"/>
          </p:cNvPicPr>
          <p:nvPr/>
        </p:nvPicPr>
        <p:blipFill>
          <a:blip r:embed="rId3"/>
          <a:stretch>
            <a:fillRect/>
          </a:stretch>
        </p:blipFill>
        <p:spPr>
          <a:xfrm>
            <a:off x="916576" y="3001752"/>
            <a:ext cx="2468881" cy="1645920"/>
          </a:xfrm>
          <a:prstGeom prst="rect">
            <a:avLst/>
          </a:prstGeom>
        </p:spPr>
      </p:pic>
      <p:sp>
        <p:nvSpPr>
          <p:cNvPr id="8" name="Retângulo 7"/>
          <p:cNvSpPr/>
          <p:nvPr/>
        </p:nvSpPr>
        <p:spPr>
          <a:xfrm>
            <a:off x="0" y="919100"/>
            <a:ext cx="4302034" cy="2062103"/>
          </a:xfrm>
          <a:prstGeom prst="rect">
            <a:avLst/>
          </a:prstGeom>
        </p:spPr>
        <p:txBody>
          <a:bodyPr wrap="square">
            <a:spAutoFit/>
          </a:bodyPr>
          <a:lstStyle/>
          <a:p>
            <a:pPr marL="101600" algn="just">
              <a:spcBef>
                <a:spcPts val="800"/>
              </a:spcBef>
              <a:buClr>
                <a:srgbClr val="FFFFFF"/>
              </a:buClr>
              <a:buSzPts val="2000"/>
            </a:pPr>
            <a:r>
              <a:rPr lang="en-US" sz="1600" dirty="0">
                <a:solidFill>
                  <a:srgbClr val="FFFFFF"/>
                </a:solidFill>
                <a:latin typeface="Calibri"/>
                <a:ea typeface="Calibri"/>
                <a:cs typeface="Calibri"/>
              </a:rPr>
              <a:t>John-Ross (JR) Rizzo, M.D., M.S.C.I., is an American physician-scientist at NYU </a:t>
            </a:r>
            <a:r>
              <a:rPr lang="en-US" sz="1600" dirty="0" err="1">
                <a:solidFill>
                  <a:srgbClr val="FFFFFF"/>
                </a:solidFill>
                <a:latin typeface="Calibri"/>
                <a:ea typeface="Calibri"/>
                <a:cs typeface="Calibri"/>
              </a:rPr>
              <a:t>Langone</a:t>
            </a:r>
            <a:r>
              <a:rPr lang="en-US" sz="1600" dirty="0">
                <a:solidFill>
                  <a:srgbClr val="FFFFFF"/>
                </a:solidFill>
                <a:latin typeface="Calibri"/>
                <a:ea typeface="Calibri"/>
                <a:cs typeface="Calibri"/>
              </a:rPr>
              <a:t> Medical </a:t>
            </a:r>
            <a:r>
              <a:rPr lang="en-US" sz="1600" dirty="0" smtClean="0">
                <a:solidFill>
                  <a:srgbClr val="FFFFFF"/>
                </a:solidFill>
                <a:latin typeface="Calibri"/>
                <a:ea typeface="Calibri"/>
                <a:cs typeface="Calibri"/>
              </a:rPr>
              <a:t>Center. </a:t>
            </a:r>
            <a:r>
              <a:rPr lang="en-US" sz="1600" dirty="0" smtClean="0">
                <a:solidFill>
                  <a:srgbClr val="FFFFFF"/>
                </a:solidFill>
                <a:latin typeface="Calibri"/>
                <a:ea typeface="Calibri"/>
                <a:cs typeface="Calibri"/>
                <a:sym typeface="Calibri"/>
              </a:rPr>
              <a:t>He </a:t>
            </a:r>
            <a:r>
              <a:rPr lang="en-US" sz="1600" dirty="0">
                <a:solidFill>
                  <a:srgbClr val="FFFFFF"/>
                </a:solidFill>
                <a:latin typeface="Calibri"/>
                <a:ea typeface="Calibri"/>
                <a:cs typeface="Calibri"/>
                <a:sym typeface="Calibri"/>
              </a:rPr>
              <a:t>leads </a:t>
            </a:r>
            <a:r>
              <a:rPr lang="en-US" sz="1600" dirty="0" smtClean="0">
                <a:solidFill>
                  <a:srgbClr val="FFFFFF"/>
                </a:solidFill>
                <a:latin typeface="Calibri"/>
                <a:ea typeface="Calibri"/>
                <a:cs typeface="Calibri"/>
                <a:sym typeface="Calibri"/>
              </a:rPr>
              <a:t>the REACTIV </a:t>
            </a:r>
            <a:r>
              <a:rPr lang="en-US" sz="1600" dirty="0">
                <a:solidFill>
                  <a:srgbClr val="FFFFFF"/>
                </a:solidFill>
                <a:latin typeface="Calibri"/>
                <a:ea typeface="Calibri"/>
                <a:cs typeface="Calibri"/>
                <a:sym typeface="Calibri"/>
              </a:rPr>
              <a:t>Laboratory (Rehabilitation Engineering Alliance and Center Transforming Low Vision), where his team focuses on advanced wearables for the sensory deprived and benefits from his own personal experiences with vision loss.</a:t>
            </a:r>
          </a:p>
        </p:txBody>
      </p:sp>
      <p:sp>
        <p:nvSpPr>
          <p:cNvPr id="6" name="Retângulo 5"/>
          <p:cNvSpPr/>
          <p:nvPr/>
        </p:nvSpPr>
        <p:spPr>
          <a:xfrm>
            <a:off x="4389120" y="952091"/>
            <a:ext cx="4572000" cy="1815882"/>
          </a:xfrm>
          <a:prstGeom prst="rect">
            <a:avLst/>
          </a:prstGeom>
        </p:spPr>
        <p:txBody>
          <a:bodyPr>
            <a:spAutoFit/>
          </a:bodyPr>
          <a:lstStyle/>
          <a:p>
            <a:pPr algn="just"/>
            <a:r>
              <a:rPr lang="en-US" sz="1600" dirty="0" smtClean="0">
                <a:solidFill>
                  <a:srgbClr val="FFFFFF"/>
                </a:solidFill>
                <a:latin typeface="Calibri"/>
                <a:ea typeface="Calibri"/>
                <a:cs typeface="Calibri"/>
              </a:rPr>
              <a:t>Dr</a:t>
            </a:r>
            <a:r>
              <a:rPr lang="en-US" sz="1600" dirty="0">
                <a:solidFill>
                  <a:srgbClr val="FFFFFF"/>
                </a:solidFill>
                <a:latin typeface="Calibri"/>
                <a:ea typeface="Calibri"/>
                <a:cs typeface="Calibri"/>
              </a:rPr>
              <a:t>. </a:t>
            </a:r>
            <a:r>
              <a:rPr lang="en-US" sz="1600" dirty="0">
                <a:solidFill>
                  <a:srgbClr val="FFFFFF"/>
                </a:solidFill>
                <a:latin typeface="Calibri"/>
                <a:ea typeface="Calibri"/>
                <a:cs typeface="Calibri"/>
              </a:rPr>
              <a:t>Winslow Burleson is a social inventor, a scholar, researcher, artist, and educator with expertise in Human Computer Interaction and the Learning Sciences. </a:t>
            </a:r>
            <a:r>
              <a:rPr lang="en-US" sz="1600" dirty="0">
                <a:solidFill>
                  <a:srgbClr val="FFFFFF"/>
                </a:solidFill>
                <a:latin typeface="Calibri"/>
                <a:ea typeface="Calibri"/>
                <a:cs typeface="Calibri"/>
              </a:rPr>
              <a:t>He has been recognized as a Distinguished Member of the Association for Computing Machinery, a pioneering innovator advancing the digital age. </a:t>
            </a:r>
          </a:p>
        </p:txBody>
      </p:sp>
      <p:pic>
        <p:nvPicPr>
          <p:cNvPr id="7" name="Imagem 6"/>
          <p:cNvPicPr>
            <a:picLocks noChangeAspect="1"/>
          </p:cNvPicPr>
          <p:nvPr/>
        </p:nvPicPr>
        <p:blipFill>
          <a:blip r:embed="rId4"/>
          <a:stretch>
            <a:fillRect/>
          </a:stretch>
        </p:blipFill>
        <p:spPr>
          <a:xfrm>
            <a:off x="6056485" y="2842372"/>
            <a:ext cx="1428858" cy="1964680"/>
          </a:xfrm>
          <a:prstGeom prst="rect">
            <a:avLst/>
          </a:prstGeom>
        </p:spPr>
      </p:pic>
    </p:spTree>
    <p:extLst>
      <p:ext uri="{BB962C8B-B14F-4D97-AF65-F5344CB8AC3E}">
        <p14:creationId xmlns:p14="http://schemas.microsoft.com/office/powerpoint/2010/main" val="5073093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Project </a:t>
            </a:r>
            <a:r>
              <a:rPr lang="pt-BR" dirty="0" err="1" smtClean="0"/>
              <a:t>Structure</a:t>
            </a:r>
            <a:endParaRPr lang="en-US" dirty="0"/>
          </a:p>
        </p:txBody>
      </p:sp>
      <p:sp>
        <p:nvSpPr>
          <p:cNvPr id="3" name="Espaço Reservado para Texto 2"/>
          <p:cNvSpPr>
            <a:spLocks noGrp="1"/>
          </p:cNvSpPr>
          <p:nvPr>
            <p:ph type="body" idx="1"/>
          </p:nvPr>
        </p:nvSpPr>
        <p:spPr/>
        <p:txBody>
          <a:bodyPr/>
          <a:lstStyle/>
          <a:p>
            <a:pPr algn="just"/>
            <a:r>
              <a:rPr lang="pt-BR" dirty="0" err="1" smtClean="0"/>
              <a:t>Two</a:t>
            </a:r>
            <a:r>
              <a:rPr lang="pt-BR" dirty="0" smtClean="0"/>
              <a:t> TEAMS: </a:t>
            </a:r>
            <a:r>
              <a:rPr lang="pt-BR" dirty="0" err="1" smtClean="0"/>
              <a:t>Randomly</a:t>
            </a:r>
            <a:r>
              <a:rPr lang="pt-BR" dirty="0" smtClean="0"/>
              <a:t> </a:t>
            </a:r>
            <a:r>
              <a:rPr lang="pt-BR" dirty="0" err="1" smtClean="0"/>
              <a:t>assigned</a:t>
            </a:r>
            <a:r>
              <a:rPr lang="pt-BR" dirty="0" smtClean="0"/>
              <a:t> (TBD)</a:t>
            </a:r>
          </a:p>
          <a:p>
            <a:pPr algn="just"/>
            <a:r>
              <a:rPr lang="pt-BR" dirty="0" smtClean="0"/>
              <a:t>One </a:t>
            </a:r>
            <a:r>
              <a:rPr lang="pt-BR" dirty="0" err="1" smtClean="0"/>
              <a:t>will</a:t>
            </a:r>
            <a:r>
              <a:rPr lang="pt-BR" dirty="0" smtClean="0"/>
              <a:t> </a:t>
            </a:r>
            <a:r>
              <a:rPr lang="pt-BR" dirty="0" err="1" smtClean="0"/>
              <a:t>team</a:t>
            </a:r>
            <a:r>
              <a:rPr lang="pt-BR" dirty="0" smtClean="0"/>
              <a:t> explore </a:t>
            </a:r>
            <a:r>
              <a:rPr lang="pt-BR" dirty="0" err="1" smtClean="0"/>
              <a:t>the</a:t>
            </a:r>
            <a:r>
              <a:rPr lang="pt-BR" dirty="0" smtClean="0"/>
              <a:t> </a:t>
            </a:r>
            <a:r>
              <a:rPr lang="pt-BR" dirty="0" err="1" smtClean="0"/>
              <a:t>comercially</a:t>
            </a:r>
            <a:r>
              <a:rPr lang="pt-BR" dirty="0" smtClean="0"/>
              <a:t> </a:t>
            </a:r>
            <a:r>
              <a:rPr lang="pt-BR" dirty="0" err="1" smtClean="0"/>
              <a:t>available</a:t>
            </a:r>
            <a:r>
              <a:rPr lang="pt-BR" dirty="0" smtClean="0"/>
              <a:t> </a:t>
            </a:r>
            <a:r>
              <a:rPr lang="pt-BR" dirty="0" err="1" smtClean="0"/>
              <a:t>solutions</a:t>
            </a:r>
            <a:r>
              <a:rPr lang="pt-BR" dirty="0" smtClean="0"/>
              <a:t> – Day 4</a:t>
            </a:r>
          </a:p>
          <a:p>
            <a:pPr algn="just"/>
            <a:r>
              <a:rPr lang="pt-BR" dirty="0" smtClean="0"/>
              <a:t>One </a:t>
            </a:r>
            <a:r>
              <a:rPr lang="pt-BR" dirty="0" err="1" smtClean="0"/>
              <a:t>team</a:t>
            </a:r>
            <a:r>
              <a:rPr lang="pt-BR" dirty="0" smtClean="0"/>
              <a:t> </a:t>
            </a:r>
            <a:r>
              <a:rPr lang="pt-BR" dirty="0" err="1" smtClean="0"/>
              <a:t>will</a:t>
            </a:r>
            <a:r>
              <a:rPr lang="pt-BR" dirty="0" smtClean="0"/>
              <a:t> explore </a:t>
            </a:r>
            <a:r>
              <a:rPr lang="pt-BR" dirty="0" err="1" smtClean="0"/>
              <a:t>the</a:t>
            </a:r>
            <a:r>
              <a:rPr lang="pt-BR" dirty="0" smtClean="0"/>
              <a:t> </a:t>
            </a:r>
            <a:r>
              <a:rPr lang="pt-BR" dirty="0" err="1" smtClean="0"/>
              <a:t>feasibility</a:t>
            </a:r>
            <a:r>
              <a:rPr lang="pt-BR" dirty="0" smtClean="0"/>
              <a:t> </a:t>
            </a:r>
            <a:r>
              <a:rPr lang="pt-BR" dirty="0" err="1" smtClean="0"/>
              <a:t>of</a:t>
            </a:r>
            <a:r>
              <a:rPr lang="pt-BR" dirty="0" smtClean="0"/>
              <a:t> </a:t>
            </a:r>
            <a:r>
              <a:rPr lang="pt-BR" dirty="0" err="1" smtClean="0"/>
              <a:t>running</a:t>
            </a:r>
            <a:r>
              <a:rPr lang="pt-BR" dirty="0" smtClean="0"/>
              <a:t> a </a:t>
            </a:r>
            <a:r>
              <a:rPr lang="pt-BR" dirty="0" err="1" smtClean="0"/>
              <a:t>in-house</a:t>
            </a:r>
            <a:r>
              <a:rPr lang="pt-BR" dirty="0" smtClean="0"/>
              <a:t> </a:t>
            </a:r>
            <a:r>
              <a:rPr lang="pt-BR" dirty="0" err="1" smtClean="0"/>
              <a:t>solution</a:t>
            </a:r>
            <a:endParaRPr lang="pt-BR" dirty="0" smtClean="0"/>
          </a:p>
          <a:p>
            <a:pPr algn="just"/>
            <a:endParaRPr lang="pt-BR" dirty="0"/>
          </a:p>
          <a:p>
            <a:pPr algn="just"/>
            <a:r>
              <a:rPr lang="pt-BR" dirty="0" smtClean="0"/>
              <a:t>Both </a:t>
            </a:r>
            <a:r>
              <a:rPr lang="pt-BR" dirty="0" err="1" smtClean="0"/>
              <a:t>situations</a:t>
            </a:r>
            <a:r>
              <a:rPr lang="pt-BR" dirty="0" smtClean="0"/>
              <a:t> </a:t>
            </a:r>
            <a:r>
              <a:rPr lang="pt-BR" dirty="0" err="1" smtClean="0"/>
              <a:t>should</a:t>
            </a:r>
            <a:r>
              <a:rPr lang="pt-BR" dirty="0" smtClean="0"/>
              <a:t> </a:t>
            </a:r>
            <a:r>
              <a:rPr lang="pt-BR" dirty="0" err="1" smtClean="0"/>
              <a:t>envision</a:t>
            </a:r>
            <a:r>
              <a:rPr lang="pt-BR" dirty="0" smtClean="0"/>
              <a:t> </a:t>
            </a:r>
            <a:r>
              <a:rPr lang="pt-BR" dirty="0" err="1" smtClean="0"/>
              <a:t>the</a:t>
            </a:r>
            <a:r>
              <a:rPr lang="pt-BR" dirty="0" smtClean="0"/>
              <a:t> </a:t>
            </a:r>
            <a:r>
              <a:rPr lang="pt-BR" dirty="0" err="1" smtClean="0"/>
              <a:t>possibility</a:t>
            </a:r>
            <a:r>
              <a:rPr lang="pt-BR" dirty="0" smtClean="0"/>
              <a:t> </a:t>
            </a:r>
            <a:r>
              <a:rPr lang="pt-BR" dirty="0" err="1" smtClean="0"/>
              <a:t>of</a:t>
            </a:r>
            <a:r>
              <a:rPr lang="pt-BR" dirty="0" smtClean="0"/>
              <a:t> </a:t>
            </a:r>
            <a:r>
              <a:rPr lang="pt-BR" dirty="0" err="1" smtClean="0"/>
              <a:t>implementation</a:t>
            </a:r>
            <a:r>
              <a:rPr lang="pt-BR" dirty="0" smtClean="0"/>
              <a:t> </a:t>
            </a:r>
            <a:r>
              <a:rPr lang="pt-BR" dirty="0" err="1" smtClean="0"/>
              <a:t>of</a:t>
            </a:r>
            <a:r>
              <a:rPr lang="pt-BR" dirty="0" smtClean="0"/>
              <a:t> </a:t>
            </a:r>
            <a:r>
              <a:rPr lang="pt-BR" dirty="0" err="1" smtClean="0"/>
              <a:t>the</a:t>
            </a:r>
            <a:r>
              <a:rPr lang="pt-BR" dirty="0" smtClean="0"/>
              <a:t> </a:t>
            </a:r>
            <a:r>
              <a:rPr lang="pt-BR" dirty="0" err="1" smtClean="0"/>
              <a:t>models</a:t>
            </a:r>
            <a:r>
              <a:rPr lang="pt-BR" dirty="0" smtClean="0"/>
              <a:t> in </a:t>
            </a:r>
            <a:r>
              <a:rPr lang="pt-BR" dirty="0" err="1" smtClean="0"/>
              <a:t>the</a:t>
            </a:r>
            <a:r>
              <a:rPr lang="pt-BR" dirty="0" smtClean="0"/>
              <a:t> </a:t>
            </a:r>
            <a:r>
              <a:rPr lang="pt-BR" dirty="0" err="1" smtClean="0"/>
              <a:t>edge</a:t>
            </a:r>
            <a:r>
              <a:rPr lang="pt-BR" dirty="0" smtClean="0"/>
              <a:t> </a:t>
            </a:r>
            <a:r>
              <a:rPr lang="pt-BR" dirty="0" err="1" smtClean="0"/>
              <a:t>using</a:t>
            </a:r>
            <a:r>
              <a:rPr lang="pt-BR" dirty="0" smtClean="0"/>
              <a:t> </a:t>
            </a:r>
            <a:r>
              <a:rPr lang="pt-BR" dirty="0" err="1" smtClean="0"/>
              <a:t>devices</a:t>
            </a:r>
            <a:r>
              <a:rPr lang="pt-BR" dirty="0" smtClean="0"/>
              <a:t> </a:t>
            </a:r>
            <a:r>
              <a:rPr lang="pt-BR" dirty="0" err="1" smtClean="0"/>
              <a:t>such</a:t>
            </a:r>
            <a:r>
              <a:rPr lang="pt-BR" dirty="0" smtClean="0"/>
              <a:t> as </a:t>
            </a:r>
            <a:r>
              <a:rPr lang="pt-BR" dirty="0" err="1" smtClean="0"/>
              <a:t>raspberry</a:t>
            </a:r>
            <a:r>
              <a:rPr lang="pt-BR" dirty="0" smtClean="0"/>
              <a:t> </a:t>
            </a:r>
            <a:r>
              <a:rPr lang="pt-BR" dirty="0" err="1" smtClean="0"/>
              <a:t>pi</a:t>
            </a:r>
            <a:r>
              <a:rPr lang="pt-BR" dirty="0" smtClean="0"/>
              <a:t>, Nvidia </a:t>
            </a:r>
            <a:r>
              <a:rPr lang="pt-BR" dirty="0" err="1" smtClean="0"/>
              <a:t>or</a:t>
            </a:r>
            <a:r>
              <a:rPr lang="pt-BR" dirty="0" smtClean="0"/>
              <a:t> Google </a:t>
            </a:r>
            <a:r>
              <a:rPr lang="pt-BR" dirty="0" err="1" smtClean="0"/>
              <a:t>TPU’s</a:t>
            </a:r>
            <a:r>
              <a:rPr lang="pt-BR" dirty="0" smtClean="0"/>
              <a:t>.  </a:t>
            </a:r>
            <a:endParaRPr lang="en-US" dirty="0"/>
          </a:p>
        </p:txBody>
      </p:sp>
    </p:spTree>
    <p:extLst>
      <p:ext uri="{BB962C8B-B14F-4D97-AF65-F5344CB8AC3E}">
        <p14:creationId xmlns:p14="http://schemas.microsoft.com/office/powerpoint/2010/main" val="5833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3200" dirty="0" err="1" smtClean="0"/>
              <a:t>Deliverables</a:t>
            </a:r>
            <a:endParaRPr lang="en-US" sz="3200" dirty="0"/>
          </a:p>
        </p:txBody>
      </p:sp>
      <p:sp>
        <p:nvSpPr>
          <p:cNvPr id="6" name="Espaço Reservado para Texto 5"/>
          <p:cNvSpPr>
            <a:spLocks noGrp="1"/>
          </p:cNvSpPr>
          <p:nvPr>
            <p:ph type="body" idx="1"/>
          </p:nvPr>
        </p:nvSpPr>
        <p:spPr>
          <a:xfrm>
            <a:off x="987377" y="1664663"/>
            <a:ext cx="3377400" cy="3133760"/>
          </a:xfrm>
          <a:ln>
            <a:solidFill>
              <a:schemeClr val="bg1"/>
            </a:solidFill>
          </a:ln>
        </p:spPr>
        <p:txBody>
          <a:bodyPr/>
          <a:lstStyle/>
          <a:p>
            <a:r>
              <a:rPr lang="pt-BR" dirty="0" smtClean="0"/>
              <a:t>SCOPE</a:t>
            </a:r>
          </a:p>
          <a:p>
            <a:pPr marL="571500" indent="-342900" algn="just">
              <a:buFont typeface="Arial" panose="020B0604020202020204" pitchFamily="34" charset="0"/>
              <a:buChar char="•"/>
            </a:pPr>
            <a:r>
              <a:rPr lang="pt-BR" dirty="0" err="1" smtClean="0"/>
              <a:t>Train</a:t>
            </a:r>
            <a:r>
              <a:rPr lang="pt-BR" dirty="0" smtClean="0"/>
              <a:t> </a:t>
            </a:r>
            <a:r>
              <a:rPr lang="pt-BR" dirty="0" err="1" smtClean="0"/>
              <a:t>Models</a:t>
            </a:r>
            <a:r>
              <a:rPr lang="pt-BR" dirty="0" smtClean="0"/>
              <a:t> </a:t>
            </a:r>
            <a:r>
              <a:rPr lang="pt-BR" dirty="0" err="1" smtClean="0"/>
              <a:t>with</a:t>
            </a:r>
            <a:r>
              <a:rPr lang="pt-BR" dirty="0" smtClean="0"/>
              <a:t> </a:t>
            </a:r>
            <a:r>
              <a:rPr lang="pt-BR" dirty="0" err="1" smtClean="0"/>
              <a:t>the</a:t>
            </a:r>
            <a:r>
              <a:rPr lang="pt-BR" dirty="0" smtClean="0"/>
              <a:t> </a:t>
            </a:r>
            <a:r>
              <a:rPr lang="pt-BR" dirty="0" err="1" smtClean="0"/>
              <a:t>dataset</a:t>
            </a:r>
            <a:r>
              <a:rPr lang="pt-BR" dirty="0" smtClean="0"/>
              <a:t> </a:t>
            </a:r>
          </a:p>
          <a:p>
            <a:pPr marL="571500" indent="-342900" algn="just">
              <a:buFont typeface="Arial" panose="020B0604020202020204" pitchFamily="34" charset="0"/>
              <a:buChar char="•"/>
            </a:pPr>
            <a:r>
              <a:rPr lang="pt-BR" dirty="0" err="1" smtClean="0"/>
              <a:t>Present</a:t>
            </a:r>
            <a:r>
              <a:rPr lang="pt-BR" dirty="0" smtClean="0"/>
              <a:t> performance </a:t>
            </a:r>
            <a:r>
              <a:rPr lang="pt-BR" dirty="0" err="1" smtClean="0"/>
              <a:t>and</a:t>
            </a:r>
            <a:r>
              <a:rPr lang="pt-BR" dirty="0" smtClean="0"/>
              <a:t> </a:t>
            </a:r>
            <a:r>
              <a:rPr lang="pt-BR" dirty="0" err="1" smtClean="0"/>
              <a:t>other</a:t>
            </a:r>
            <a:r>
              <a:rPr lang="pt-BR" dirty="0" smtClean="0"/>
              <a:t> </a:t>
            </a:r>
            <a:r>
              <a:rPr lang="pt-BR" dirty="0" err="1" smtClean="0"/>
              <a:t>indicators</a:t>
            </a:r>
            <a:endParaRPr lang="pt-BR" dirty="0" smtClean="0"/>
          </a:p>
          <a:p>
            <a:pPr marL="571500" indent="-342900" algn="just">
              <a:buFont typeface="Arial" panose="020B0604020202020204" pitchFamily="34" charset="0"/>
              <a:buChar char="•"/>
            </a:pPr>
            <a:r>
              <a:rPr lang="pt-BR" dirty="0" err="1" smtClean="0"/>
              <a:t>Early</a:t>
            </a:r>
            <a:r>
              <a:rPr lang="pt-BR" dirty="0" smtClean="0"/>
              <a:t> </a:t>
            </a:r>
            <a:r>
              <a:rPr lang="pt-BR" dirty="0" err="1" smtClean="0"/>
              <a:t>evaluation</a:t>
            </a:r>
            <a:r>
              <a:rPr lang="pt-BR" dirty="0" smtClean="0"/>
              <a:t> </a:t>
            </a:r>
            <a:r>
              <a:rPr lang="pt-BR" dirty="0" err="1" smtClean="0"/>
              <a:t>of</a:t>
            </a:r>
            <a:r>
              <a:rPr lang="pt-BR" dirty="0" smtClean="0"/>
              <a:t> </a:t>
            </a:r>
            <a:r>
              <a:rPr lang="pt-BR" dirty="0" err="1" smtClean="0"/>
              <a:t>feasibility</a:t>
            </a:r>
            <a:r>
              <a:rPr lang="pt-BR" dirty="0" smtClean="0"/>
              <a:t>, </a:t>
            </a:r>
            <a:r>
              <a:rPr lang="pt-BR" dirty="0" err="1" smtClean="0"/>
              <a:t>challenges</a:t>
            </a:r>
            <a:r>
              <a:rPr lang="pt-BR" dirty="0" smtClean="0"/>
              <a:t> </a:t>
            </a:r>
            <a:r>
              <a:rPr lang="pt-BR" dirty="0" err="1" smtClean="0"/>
              <a:t>and</a:t>
            </a:r>
            <a:r>
              <a:rPr lang="pt-BR" dirty="0" smtClean="0"/>
              <a:t> </a:t>
            </a:r>
            <a:r>
              <a:rPr lang="pt-BR" dirty="0" err="1" smtClean="0"/>
              <a:t>costs</a:t>
            </a:r>
            <a:r>
              <a:rPr lang="pt-BR" dirty="0" smtClean="0"/>
              <a:t> </a:t>
            </a:r>
            <a:r>
              <a:rPr lang="pt-BR" dirty="0" err="1" smtClean="0"/>
              <a:t>if</a:t>
            </a:r>
            <a:r>
              <a:rPr lang="pt-BR" dirty="0" smtClean="0"/>
              <a:t> </a:t>
            </a:r>
            <a:r>
              <a:rPr lang="pt-BR" dirty="0" err="1" smtClean="0"/>
              <a:t>applicable</a:t>
            </a:r>
            <a:endParaRPr lang="en-US" dirty="0"/>
          </a:p>
        </p:txBody>
      </p:sp>
      <p:sp>
        <p:nvSpPr>
          <p:cNvPr id="7" name="Espaço Reservado para Texto 6"/>
          <p:cNvSpPr>
            <a:spLocks noGrp="1"/>
          </p:cNvSpPr>
          <p:nvPr>
            <p:ph type="body" idx="2"/>
          </p:nvPr>
        </p:nvSpPr>
        <p:spPr>
          <a:xfrm>
            <a:off x="4772588" y="1664663"/>
            <a:ext cx="3430885" cy="3133760"/>
          </a:xfrm>
          <a:ln>
            <a:solidFill>
              <a:schemeClr val="bg1"/>
            </a:solidFill>
          </a:ln>
        </p:spPr>
        <p:txBody>
          <a:bodyPr/>
          <a:lstStyle/>
          <a:p>
            <a:r>
              <a:rPr lang="pt-BR" dirty="0" smtClean="0"/>
              <a:t>NOT SCOPE</a:t>
            </a:r>
          </a:p>
          <a:p>
            <a:pPr marL="571500" indent="-342900" algn="just">
              <a:buFont typeface="Arial" panose="020B0604020202020204" pitchFamily="34" charset="0"/>
              <a:buChar char="•"/>
            </a:pPr>
            <a:r>
              <a:rPr lang="pt-BR" dirty="0" err="1" smtClean="0"/>
              <a:t>Develop</a:t>
            </a:r>
            <a:r>
              <a:rPr lang="pt-BR" dirty="0" smtClean="0"/>
              <a:t> a </a:t>
            </a:r>
            <a:r>
              <a:rPr lang="pt-BR" dirty="0" err="1" smtClean="0"/>
              <a:t>full-blown</a:t>
            </a:r>
            <a:r>
              <a:rPr lang="pt-BR" dirty="0" smtClean="0"/>
              <a:t> system</a:t>
            </a:r>
          </a:p>
          <a:p>
            <a:pPr marL="571500" indent="-342900" algn="just">
              <a:buFont typeface="Arial" panose="020B0604020202020204" pitchFamily="34" charset="0"/>
              <a:buChar char="•"/>
            </a:pPr>
            <a:r>
              <a:rPr lang="pt-BR" dirty="0" err="1" smtClean="0"/>
              <a:t>Deliver</a:t>
            </a:r>
            <a:r>
              <a:rPr lang="pt-BR" dirty="0" smtClean="0"/>
              <a:t> a </a:t>
            </a:r>
            <a:r>
              <a:rPr lang="pt-BR" dirty="0" err="1" smtClean="0"/>
              <a:t>optimized</a:t>
            </a:r>
            <a:r>
              <a:rPr lang="pt-BR" dirty="0" smtClean="0"/>
              <a:t> </a:t>
            </a:r>
            <a:r>
              <a:rPr lang="pt-BR" dirty="0" err="1" smtClean="0"/>
              <a:t>model</a:t>
            </a:r>
            <a:endParaRPr lang="pt-BR" dirty="0" smtClean="0"/>
          </a:p>
          <a:p>
            <a:pPr marL="571500" indent="-342900" algn="just">
              <a:buFont typeface="Arial" panose="020B0604020202020204" pitchFamily="34" charset="0"/>
              <a:buChar char="•"/>
            </a:pPr>
            <a:r>
              <a:rPr lang="pt-BR" dirty="0" err="1" smtClean="0"/>
              <a:t>Implement</a:t>
            </a:r>
            <a:r>
              <a:rPr lang="pt-BR" dirty="0" smtClean="0"/>
              <a:t> </a:t>
            </a:r>
            <a:r>
              <a:rPr lang="pt-BR" dirty="0" err="1" smtClean="0"/>
              <a:t>the</a:t>
            </a:r>
            <a:r>
              <a:rPr lang="pt-BR" dirty="0" smtClean="0"/>
              <a:t> </a:t>
            </a:r>
            <a:r>
              <a:rPr lang="pt-BR" dirty="0" err="1" smtClean="0"/>
              <a:t>model</a:t>
            </a:r>
            <a:r>
              <a:rPr lang="pt-BR" dirty="0" smtClean="0"/>
              <a:t> in real time</a:t>
            </a:r>
            <a:endParaRPr lang="en-US" dirty="0" smtClean="0"/>
          </a:p>
          <a:p>
            <a:pPr marL="571500" indent="-342900" algn="just">
              <a:buFont typeface="Arial" panose="020B0604020202020204" pitchFamily="34" charset="0"/>
              <a:buChar char="•"/>
            </a:pPr>
            <a:r>
              <a:rPr lang="pt-BR" dirty="0" smtClean="0"/>
              <a:t>Final </a:t>
            </a:r>
            <a:r>
              <a:rPr lang="pt-BR" dirty="0" err="1" smtClean="0"/>
              <a:t>recommendation</a:t>
            </a:r>
            <a:endParaRPr lang="pt-BR" dirty="0" smtClean="0"/>
          </a:p>
        </p:txBody>
      </p:sp>
      <p:pic>
        <p:nvPicPr>
          <p:cNvPr id="8" name="Imagem 7"/>
          <p:cNvPicPr>
            <a:picLocks noChangeAspect="1"/>
          </p:cNvPicPr>
          <p:nvPr/>
        </p:nvPicPr>
        <p:blipFill>
          <a:blip r:embed="rId2"/>
          <a:stretch>
            <a:fillRect/>
          </a:stretch>
        </p:blipFill>
        <p:spPr>
          <a:xfrm>
            <a:off x="39635" y="2547696"/>
            <a:ext cx="915770" cy="1080477"/>
          </a:xfrm>
          <a:prstGeom prst="rect">
            <a:avLst/>
          </a:prstGeom>
        </p:spPr>
      </p:pic>
      <p:pic>
        <p:nvPicPr>
          <p:cNvPr id="9" name="Imagem 8"/>
          <p:cNvPicPr>
            <a:picLocks noChangeAspect="1"/>
          </p:cNvPicPr>
          <p:nvPr/>
        </p:nvPicPr>
        <p:blipFill>
          <a:blip r:embed="rId3"/>
          <a:stretch>
            <a:fillRect/>
          </a:stretch>
        </p:blipFill>
        <p:spPr>
          <a:xfrm>
            <a:off x="8332781" y="2547696"/>
            <a:ext cx="792309" cy="1163480"/>
          </a:xfrm>
          <a:prstGeom prst="rect">
            <a:avLst/>
          </a:prstGeom>
        </p:spPr>
      </p:pic>
    </p:spTree>
    <p:extLst>
      <p:ext uri="{BB962C8B-B14F-4D97-AF65-F5344CB8AC3E}">
        <p14:creationId xmlns:p14="http://schemas.microsoft.com/office/powerpoint/2010/main" val="681972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Sprint  - Reading </a:t>
            </a:r>
            <a:r>
              <a:rPr lang="pt-BR" dirty="0" err="1" smtClean="0"/>
              <a:t>List</a:t>
            </a:r>
            <a:endParaRPr lang="en-US" dirty="0"/>
          </a:p>
        </p:txBody>
      </p:sp>
      <p:sp>
        <p:nvSpPr>
          <p:cNvPr id="6" name="Espaço Reservado para Texto 5"/>
          <p:cNvSpPr>
            <a:spLocks noGrp="1"/>
          </p:cNvSpPr>
          <p:nvPr>
            <p:ph type="body" idx="1"/>
          </p:nvPr>
        </p:nvSpPr>
        <p:spPr/>
        <p:txBody>
          <a:bodyPr/>
          <a:lstStyle/>
          <a:p>
            <a:pPr marL="101600" indent="0" algn="l">
              <a:buNone/>
            </a:pPr>
            <a:r>
              <a:rPr lang="pt-BR" dirty="0" smtClean="0"/>
              <a:t>1 - </a:t>
            </a:r>
            <a:r>
              <a:rPr lang="en-US" dirty="0"/>
              <a:t>An assistive low-vision platform that augments spatial </a:t>
            </a:r>
            <a:r>
              <a:rPr lang="en-US" dirty="0" smtClean="0"/>
              <a:t>cognition through proprioceptive </a:t>
            </a:r>
            <a:r>
              <a:rPr lang="en-US" dirty="0"/>
              <a:t>guidance: </a:t>
            </a:r>
            <a:r>
              <a:rPr lang="en-US" dirty="0" smtClean="0"/>
              <a:t>Point-to-Tell-and-Touch</a:t>
            </a:r>
            <a:r>
              <a:rPr lang="pt-BR" dirty="0" smtClean="0"/>
              <a:t> </a:t>
            </a:r>
          </a:p>
          <a:p>
            <a:pPr marL="101600" indent="0" algn="l">
              <a:buNone/>
            </a:pPr>
            <a:endParaRPr lang="pt-BR" dirty="0" smtClean="0"/>
          </a:p>
          <a:p>
            <a:pPr marL="101600" indent="0" algn="l">
              <a:buNone/>
            </a:pPr>
            <a:r>
              <a:rPr lang="pt-BR" dirty="0" smtClean="0"/>
              <a:t>2 - </a:t>
            </a:r>
            <a:r>
              <a:rPr lang="en-US" dirty="0" smtClean="0"/>
              <a:t> A </a:t>
            </a:r>
            <a:r>
              <a:rPr lang="en-US" dirty="0"/>
              <a:t>Wearable Assistive Technology for the Visually Impaired with Door </a:t>
            </a:r>
            <a:r>
              <a:rPr lang="en-US" dirty="0" smtClean="0"/>
              <a:t>Knob Detection </a:t>
            </a:r>
            <a:r>
              <a:rPr lang="en-US" dirty="0"/>
              <a:t>and Real-Time Feedback for Hand-to-Handle </a:t>
            </a:r>
            <a:r>
              <a:rPr lang="en-US" dirty="0" smtClean="0"/>
              <a:t>Manipulation</a:t>
            </a:r>
            <a:endParaRPr lang="pt-BR" dirty="0" smtClean="0"/>
          </a:p>
          <a:p>
            <a:pPr marL="101600" indent="0" algn="l">
              <a:buNone/>
            </a:pPr>
            <a:endParaRPr lang="pt-BR" dirty="0" smtClean="0"/>
          </a:p>
          <a:p>
            <a:pPr marL="101600" indent="0" algn="l">
              <a:buNone/>
            </a:pPr>
            <a:r>
              <a:rPr lang="pt-BR" dirty="0" smtClean="0"/>
              <a:t>3 -  </a:t>
            </a:r>
            <a:r>
              <a:rPr lang="en-US" dirty="0"/>
              <a:t>A Survey of Deep Learning-based Object </a:t>
            </a:r>
            <a:r>
              <a:rPr lang="en-US" dirty="0" smtClean="0"/>
              <a:t>Detection</a:t>
            </a:r>
            <a:endParaRPr lang="pt-BR" dirty="0"/>
          </a:p>
          <a:p>
            <a:pPr marL="101600" indent="0" algn="l">
              <a:buNone/>
            </a:pPr>
            <a:endParaRPr lang="pt-BR" dirty="0" smtClean="0"/>
          </a:p>
          <a:p>
            <a:pPr marL="101600" indent="0" algn="l">
              <a:buNone/>
            </a:pPr>
            <a:r>
              <a:rPr lang="pt-BR" dirty="0" smtClean="0"/>
              <a:t>4 - </a:t>
            </a:r>
            <a:r>
              <a:rPr lang="en-US" dirty="0"/>
              <a:t>Convergence of Edge Computing and </a:t>
            </a:r>
            <a:r>
              <a:rPr lang="en-US" dirty="0" smtClean="0"/>
              <a:t>Deep Learning</a:t>
            </a:r>
            <a:r>
              <a:rPr lang="en-US" dirty="0"/>
              <a:t>: A Comprehensive Survey</a:t>
            </a:r>
            <a:endParaRPr lang="pt-BR" dirty="0" smtClean="0"/>
          </a:p>
          <a:p>
            <a:r>
              <a:rPr lang="pt-BR" dirty="0" smtClean="0"/>
              <a:t> </a:t>
            </a:r>
            <a:endParaRPr lang="en-US" dirty="0"/>
          </a:p>
        </p:txBody>
      </p:sp>
    </p:spTree>
    <p:extLst>
      <p:ext uri="{BB962C8B-B14F-4D97-AF65-F5344CB8AC3E}">
        <p14:creationId xmlns:p14="http://schemas.microsoft.com/office/powerpoint/2010/main" val="3256334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Raspberry</a:t>
            </a:r>
            <a:r>
              <a:rPr lang="pt-BR" dirty="0" smtClean="0"/>
              <a:t> </a:t>
            </a:r>
            <a:r>
              <a:rPr lang="pt-BR" dirty="0" err="1" smtClean="0"/>
              <a:t>Pi</a:t>
            </a:r>
            <a:r>
              <a:rPr lang="pt-BR" dirty="0" smtClean="0"/>
              <a:t> </a:t>
            </a:r>
            <a:r>
              <a:rPr lang="pt-BR" dirty="0" err="1" smtClean="0"/>
              <a:t>vs</a:t>
            </a:r>
            <a:r>
              <a:rPr lang="pt-BR" dirty="0" smtClean="0"/>
              <a:t> </a:t>
            </a:r>
            <a:r>
              <a:rPr lang="pt-BR" dirty="0" err="1" smtClean="0"/>
              <a:t>Arduino</a:t>
            </a:r>
            <a:r>
              <a:rPr lang="pt-BR" dirty="0" smtClean="0"/>
              <a:t> </a:t>
            </a:r>
            <a:endParaRPr lang="en-US" dirty="0"/>
          </a:p>
        </p:txBody>
      </p:sp>
      <p:sp>
        <p:nvSpPr>
          <p:cNvPr id="3" name="Espaço Reservado para Texto 2"/>
          <p:cNvSpPr>
            <a:spLocks noGrp="1"/>
          </p:cNvSpPr>
          <p:nvPr>
            <p:ph type="body" idx="1"/>
          </p:nvPr>
        </p:nvSpPr>
        <p:spPr/>
        <p:txBody>
          <a:bodyPr/>
          <a:lstStyle/>
          <a:p>
            <a:pPr algn="l"/>
            <a:r>
              <a:rPr lang="en-US" dirty="0"/>
              <a:t>An Arduino is a microcontroller motherboard. A microcontroller is a simple computer that can run one program at a time, over and over again. It is very easy to use.</a:t>
            </a:r>
          </a:p>
          <a:p>
            <a:pPr algn="l"/>
            <a:r>
              <a:rPr lang="en-US" dirty="0"/>
              <a:t>A Raspberry Pi is a general-purpose computer, usually with a Linux operating system, and the ability to run multiple programs. It is more complicated to use than an </a:t>
            </a:r>
            <a:r>
              <a:rPr lang="en-US" dirty="0" smtClean="0"/>
              <a:t>Arduino</a:t>
            </a:r>
            <a:endParaRPr lang="en-US" dirty="0"/>
          </a:p>
        </p:txBody>
      </p:sp>
      <p:pic>
        <p:nvPicPr>
          <p:cNvPr id="4" name="Imagem 3"/>
          <p:cNvPicPr>
            <a:picLocks noChangeAspect="1"/>
          </p:cNvPicPr>
          <p:nvPr/>
        </p:nvPicPr>
        <p:blipFill>
          <a:blip r:embed="rId2"/>
          <a:stretch>
            <a:fillRect/>
          </a:stretch>
        </p:blipFill>
        <p:spPr>
          <a:xfrm>
            <a:off x="3003913" y="3313067"/>
            <a:ext cx="2857500" cy="1600200"/>
          </a:xfrm>
          <a:prstGeom prst="rect">
            <a:avLst/>
          </a:prstGeom>
        </p:spPr>
      </p:pic>
    </p:spTree>
    <p:extLst>
      <p:ext uri="{BB962C8B-B14F-4D97-AF65-F5344CB8AC3E}">
        <p14:creationId xmlns:p14="http://schemas.microsoft.com/office/powerpoint/2010/main" val="3917747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Raspberry</a:t>
            </a:r>
            <a:r>
              <a:rPr lang="pt-BR" dirty="0" smtClean="0"/>
              <a:t> </a:t>
            </a:r>
            <a:r>
              <a:rPr lang="pt-BR" dirty="0" err="1" smtClean="0"/>
              <a:t>Pi</a:t>
            </a:r>
            <a:r>
              <a:rPr lang="pt-BR" dirty="0" smtClean="0"/>
              <a:t> 4</a:t>
            </a:r>
            <a:endParaRPr lang="en-US" dirty="0"/>
          </a:p>
        </p:txBody>
      </p:sp>
      <p:sp>
        <p:nvSpPr>
          <p:cNvPr id="3" name="Espaço Reservado para Texto 2"/>
          <p:cNvSpPr>
            <a:spLocks noGrp="1"/>
          </p:cNvSpPr>
          <p:nvPr>
            <p:ph type="body" idx="1"/>
          </p:nvPr>
        </p:nvSpPr>
        <p:spPr>
          <a:xfrm>
            <a:off x="311701" y="1132275"/>
            <a:ext cx="2736300" cy="3416400"/>
          </a:xfrm>
        </p:spPr>
        <p:txBody>
          <a:bodyPr/>
          <a:lstStyle/>
          <a:p>
            <a:pPr algn="l"/>
            <a:r>
              <a:rPr lang="en-US" dirty="0" smtClean="0"/>
              <a:t>Broadcom </a:t>
            </a:r>
            <a:r>
              <a:rPr lang="en-US" dirty="0"/>
              <a:t>BCM2711, quad-core Cortex-A72 (ARM v8) 64-bit </a:t>
            </a:r>
            <a:r>
              <a:rPr lang="en-US" dirty="0" err="1"/>
              <a:t>SoC</a:t>
            </a:r>
            <a:r>
              <a:rPr lang="en-US" dirty="0"/>
              <a:t> @ </a:t>
            </a:r>
            <a:r>
              <a:rPr lang="en-US" dirty="0" smtClean="0"/>
              <a:t>1.5GHz</a:t>
            </a:r>
          </a:p>
          <a:p>
            <a:pPr algn="l"/>
            <a:r>
              <a:rPr lang="pt-BR" dirty="0" err="1" smtClean="0"/>
              <a:t>Up</a:t>
            </a:r>
            <a:r>
              <a:rPr lang="pt-BR" dirty="0" smtClean="0"/>
              <a:t> </a:t>
            </a:r>
            <a:r>
              <a:rPr lang="pt-BR" dirty="0" err="1" smtClean="0"/>
              <a:t>to</a:t>
            </a:r>
            <a:r>
              <a:rPr lang="pt-BR" dirty="0" smtClean="0"/>
              <a:t> 4Gb</a:t>
            </a:r>
            <a:endParaRPr lang="en-US" dirty="0" smtClean="0"/>
          </a:p>
          <a:p>
            <a:pPr algn="l"/>
            <a:r>
              <a:rPr lang="en-US" b="1" dirty="0"/>
              <a:t>GPIO:</a:t>
            </a:r>
            <a:r>
              <a:rPr lang="en-US" dirty="0"/>
              <a:t>    Standard 40-pin GPIO header(fully backward-compatible with previous boards)</a:t>
            </a:r>
            <a:endParaRPr lang="en-US" dirty="0"/>
          </a:p>
        </p:txBody>
      </p:sp>
      <p:pic>
        <p:nvPicPr>
          <p:cNvPr id="4" name="Imagem 3"/>
          <p:cNvPicPr>
            <a:picLocks noChangeAspect="1"/>
          </p:cNvPicPr>
          <p:nvPr/>
        </p:nvPicPr>
        <p:blipFill>
          <a:blip r:embed="rId2"/>
          <a:stretch>
            <a:fillRect/>
          </a:stretch>
        </p:blipFill>
        <p:spPr>
          <a:xfrm>
            <a:off x="3567793" y="1175904"/>
            <a:ext cx="5332720" cy="3329141"/>
          </a:xfrm>
          <a:prstGeom prst="rect">
            <a:avLst/>
          </a:prstGeom>
        </p:spPr>
      </p:pic>
    </p:spTree>
    <p:extLst>
      <p:ext uri="{BB962C8B-B14F-4D97-AF65-F5344CB8AC3E}">
        <p14:creationId xmlns:p14="http://schemas.microsoft.com/office/powerpoint/2010/main" val="3542331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Best </a:t>
            </a:r>
            <a:r>
              <a:rPr lang="pt-BR" dirty="0" err="1" smtClean="0"/>
              <a:t>Rule</a:t>
            </a:r>
            <a:r>
              <a:rPr lang="pt-BR" dirty="0" smtClean="0"/>
              <a:t> </a:t>
            </a:r>
            <a:r>
              <a:rPr lang="pt-BR" dirty="0" err="1" smtClean="0"/>
              <a:t>of</a:t>
            </a:r>
            <a:r>
              <a:rPr lang="pt-BR" dirty="0" smtClean="0"/>
              <a:t> </a:t>
            </a:r>
            <a:r>
              <a:rPr lang="pt-BR" dirty="0" err="1" smtClean="0"/>
              <a:t>Thumb</a:t>
            </a:r>
            <a:r>
              <a:rPr lang="pt-BR" dirty="0" smtClean="0"/>
              <a:t> </a:t>
            </a:r>
            <a:r>
              <a:rPr lang="pt-BR" dirty="0" err="1" smtClean="0"/>
              <a:t>ever</a:t>
            </a:r>
            <a:endParaRPr lang="en-US" dirty="0"/>
          </a:p>
        </p:txBody>
      </p:sp>
      <p:sp>
        <p:nvSpPr>
          <p:cNvPr id="3" name="Espaço Reservado para Texto 2"/>
          <p:cNvSpPr>
            <a:spLocks noGrp="1"/>
          </p:cNvSpPr>
          <p:nvPr>
            <p:ph type="body" idx="1"/>
          </p:nvPr>
        </p:nvSpPr>
        <p:spPr>
          <a:xfrm>
            <a:off x="242032" y="919100"/>
            <a:ext cx="8520600" cy="3416400"/>
          </a:xfrm>
        </p:spPr>
        <p:txBody>
          <a:bodyPr/>
          <a:lstStyle/>
          <a:p>
            <a:pPr marL="101600" indent="0" algn="l">
              <a:buNone/>
            </a:pPr>
            <a:r>
              <a:rPr lang="en-US" sz="1800" b="1" dirty="0" smtClean="0"/>
              <a:t>Is </a:t>
            </a:r>
            <a:r>
              <a:rPr lang="en-US" sz="1800" b="1" dirty="0"/>
              <a:t>there a simple rule of thumb to help me decide?</a:t>
            </a:r>
          </a:p>
          <a:p>
            <a:pPr algn="l"/>
            <a:r>
              <a:rPr lang="en-US" sz="1800" dirty="0"/>
              <a:t>Yes, there is! Think about what you want your project to do. If you can describe it with less than two ‘and’s, get an Arduino. If you need more than two ‘and’s, get a Raspberry Pi.</a:t>
            </a:r>
          </a:p>
          <a:p>
            <a:pPr algn="l"/>
            <a:r>
              <a:rPr lang="en-US" sz="1800" dirty="0" smtClean="0"/>
              <a:t>“</a:t>
            </a:r>
            <a:r>
              <a:rPr lang="en-US" sz="1800" dirty="0"/>
              <a:t>I want to monitor my plants and have them Tweet me when they need water.” That can best be done by an Arduino.</a:t>
            </a:r>
          </a:p>
          <a:p>
            <a:pPr algn="l"/>
            <a:r>
              <a:rPr lang="en-US" sz="1800" dirty="0"/>
              <a:t>“I want to monitor my plants and have them Tweet me when they need water and check the National Weather Service, and if the forecast is for fair weather, turn on the irrigation system and if the forecast is for rain, do nothing.” That would best be handled by a Raspberry </a:t>
            </a:r>
            <a:r>
              <a:rPr lang="en-US" sz="1800" dirty="0" smtClean="0"/>
              <a:t>Pi</a:t>
            </a:r>
          </a:p>
          <a:p>
            <a:pPr marL="101600" indent="0">
              <a:buNone/>
            </a:pPr>
            <a:r>
              <a:rPr lang="en-US" sz="1600" dirty="0" smtClean="0">
                <a:hlinkClick r:id="rId2"/>
              </a:rPr>
              <a:t>https://makezine.com/2015/12/04/admittedly-simplistic-guide-raspberry-pi-vs-arduino/</a:t>
            </a:r>
            <a:r>
              <a:rPr lang="en-US" sz="1600" dirty="0" smtClean="0"/>
              <a:t> </a:t>
            </a:r>
          </a:p>
          <a:p>
            <a:pPr marL="101600" indent="0">
              <a:buNone/>
            </a:pPr>
            <a:r>
              <a:rPr lang="en-US" sz="1600" dirty="0">
                <a:hlinkClick r:id="rId3"/>
              </a:rPr>
              <a:t>https://www.electronicshub.org/raspberry-pi-vs-arduino/</a:t>
            </a:r>
            <a:endParaRPr lang="en-US" sz="1600" dirty="0"/>
          </a:p>
        </p:txBody>
      </p:sp>
    </p:spTree>
    <p:extLst>
      <p:ext uri="{BB962C8B-B14F-4D97-AF65-F5344CB8AC3E}">
        <p14:creationId xmlns:p14="http://schemas.microsoft.com/office/powerpoint/2010/main" val="323606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 min – C for Python </a:t>
            </a:r>
            <a:r>
              <a:rPr lang="pt-BR" dirty="0" err="1" smtClean="0"/>
              <a:t>Programmers</a:t>
            </a:r>
            <a:endParaRPr lang="en-US" dirty="0"/>
          </a:p>
        </p:txBody>
      </p:sp>
      <p:sp>
        <p:nvSpPr>
          <p:cNvPr id="3" name="Espaço Reservado para Texto 2"/>
          <p:cNvSpPr>
            <a:spLocks noGrp="1"/>
          </p:cNvSpPr>
          <p:nvPr>
            <p:ph type="body" idx="1"/>
          </p:nvPr>
        </p:nvSpPr>
        <p:spPr>
          <a:xfrm>
            <a:off x="311700" y="1132275"/>
            <a:ext cx="3990334" cy="3475686"/>
          </a:xfrm>
        </p:spPr>
        <p:txBody>
          <a:bodyPr/>
          <a:lstStyle/>
          <a:p>
            <a:pPr marL="101600" indent="0" algn="just">
              <a:buNone/>
            </a:pPr>
            <a:r>
              <a:rPr lang="en-US" dirty="0" smtClean="0"/>
              <a:t>An </a:t>
            </a:r>
            <a:r>
              <a:rPr lang="en-US" dirty="0"/>
              <a:t>important point with respect to arrays: What happens if you access an array index outside the array, like accessing pops[50] or pops[-100]? </a:t>
            </a:r>
            <a:endParaRPr lang="en-US" dirty="0" smtClean="0"/>
          </a:p>
          <a:p>
            <a:pPr marL="101600" indent="0" algn="just">
              <a:buNone/>
            </a:pPr>
            <a:endParaRPr lang="en-US" dirty="0" smtClean="0"/>
          </a:p>
          <a:p>
            <a:pPr marL="101600" indent="0" algn="just">
              <a:buNone/>
            </a:pPr>
            <a:r>
              <a:rPr lang="en-US" dirty="0" smtClean="0"/>
              <a:t>With </a:t>
            </a:r>
            <a:r>
              <a:rPr lang="en-US" dirty="0"/>
              <a:t>Python or Java, this will terminate the program with a friendly message pointing to the line at fault and saying that the program went beyond the array bounds. C is not nearly so friendly. </a:t>
            </a:r>
          </a:p>
        </p:txBody>
      </p:sp>
      <p:sp>
        <p:nvSpPr>
          <p:cNvPr id="6" name="Retângulo 5"/>
          <p:cNvSpPr/>
          <p:nvPr/>
        </p:nvSpPr>
        <p:spPr>
          <a:xfrm>
            <a:off x="6017031" y="4607961"/>
            <a:ext cx="2815194" cy="307777"/>
          </a:xfrm>
          <a:prstGeom prst="rect">
            <a:avLst/>
          </a:prstGeom>
        </p:spPr>
        <p:txBody>
          <a:bodyPr wrap="none">
            <a:spAutoFit/>
          </a:bodyPr>
          <a:lstStyle/>
          <a:p>
            <a:pPr marL="101600" indent="0">
              <a:buNone/>
            </a:pPr>
            <a:r>
              <a:rPr lang="en-US" dirty="0">
                <a:hlinkClick r:id="rId2"/>
              </a:rPr>
              <a:t>http://www.toves.org/books/cpy/</a:t>
            </a:r>
            <a:endParaRPr lang="en-US" dirty="0"/>
          </a:p>
        </p:txBody>
      </p:sp>
      <p:pic>
        <p:nvPicPr>
          <p:cNvPr id="8" name="Imagem 7"/>
          <p:cNvPicPr>
            <a:picLocks noChangeAspect="1"/>
          </p:cNvPicPr>
          <p:nvPr/>
        </p:nvPicPr>
        <p:blipFill>
          <a:blip r:embed="rId3"/>
          <a:stretch>
            <a:fillRect/>
          </a:stretch>
        </p:blipFill>
        <p:spPr>
          <a:xfrm>
            <a:off x="4840186" y="2209781"/>
            <a:ext cx="3292744" cy="1477749"/>
          </a:xfrm>
          <a:prstGeom prst="rect">
            <a:avLst/>
          </a:prstGeom>
        </p:spPr>
      </p:pic>
      <p:pic>
        <p:nvPicPr>
          <p:cNvPr id="12" name="Imagem 11"/>
          <p:cNvPicPr>
            <a:picLocks noChangeAspect="1"/>
          </p:cNvPicPr>
          <p:nvPr/>
        </p:nvPicPr>
        <p:blipFill>
          <a:blip r:embed="rId4"/>
          <a:stretch>
            <a:fillRect/>
          </a:stretch>
        </p:blipFill>
        <p:spPr>
          <a:xfrm>
            <a:off x="4840186" y="1197728"/>
            <a:ext cx="2219325" cy="733425"/>
          </a:xfrm>
          <a:prstGeom prst="rect">
            <a:avLst/>
          </a:prstGeom>
        </p:spPr>
      </p:pic>
      <p:pic>
        <p:nvPicPr>
          <p:cNvPr id="13" name="Imagem 12"/>
          <p:cNvPicPr>
            <a:picLocks noChangeAspect="1"/>
          </p:cNvPicPr>
          <p:nvPr/>
        </p:nvPicPr>
        <p:blipFill>
          <a:blip r:embed="rId5"/>
          <a:stretch>
            <a:fillRect/>
          </a:stretch>
        </p:blipFill>
        <p:spPr>
          <a:xfrm>
            <a:off x="4840186" y="3992899"/>
            <a:ext cx="4125005" cy="615061"/>
          </a:xfrm>
          <a:prstGeom prst="rect">
            <a:avLst/>
          </a:prstGeom>
        </p:spPr>
      </p:pic>
    </p:spTree>
    <p:extLst>
      <p:ext uri="{BB962C8B-B14F-4D97-AF65-F5344CB8AC3E}">
        <p14:creationId xmlns:p14="http://schemas.microsoft.com/office/powerpoint/2010/main" val="4288505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Arduino</a:t>
            </a:r>
            <a:r>
              <a:rPr lang="pt-BR" dirty="0" smtClean="0"/>
              <a:t> – </a:t>
            </a:r>
            <a:r>
              <a:rPr lang="pt-BR" dirty="0" err="1" smtClean="0"/>
              <a:t>Different</a:t>
            </a:r>
            <a:r>
              <a:rPr lang="pt-BR" dirty="0" smtClean="0"/>
              <a:t> </a:t>
            </a:r>
            <a:r>
              <a:rPr lang="pt-BR" dirty="0" err="1" smtClean="0"/>
              <a:t>Models</a:t>
            </a:r>
            <a:r>
              <a:rPr lang="pt-BR" dirty="0" smtClean="0"/>
              <a:t> </a:t>
            </a:r>
            <a:r>
              <a:rPr lang="pt-BR" dirty="0" err="1" smtClean="0"/>
              <a:t>and</a:t>
            </a:r>
            <a:r>
              <a:rPr lang="pt-BR" dirty="0" smtClean="0"/>
              <a:t> </a:t>
            </a:r>
            <a:r>
              <a:rPr lang="pt-BR" dirty="0" err="1" smtClean="0"/>
              <a:t>Applications</a:t>
            </a:r>
            <a:endParaRPr lang="en-US" dirty="0"/>
          </a:p>
        </p:txBody>
      </p:sp>
      <p:sp>
        <p:nvSpPr>
          <p:cNvPr id="3" name="Espaço Reservado para Texto 2"/>
          <p:cNvSpPr>
            <a:spLocks noGrp="1"/>
          </p:cNvSpPr>
          <p:nvPr>
            <p:ph type="body" idx="1"/>
          </p:nvPr>
        </p:nvSpPr>
        <p:spPr>
          <a:xfrm>
            <a:off x="311625" y="4238836"/>
            <a:ext cx="8520600" cy="647235"/>
          </a:xfrm>
        </p:spPr>
        <p:txBody>
          <a:bodyPr/>
          <a:lstStyle/>
          <a:p>
            <a:pPr marL="101600" indent="0">
              <a:buNone/>
            </a:pPr>
            <a:r>
              <a:rPr lang="en-US" dirty="0" smtClean="0">
                <a:hlinkClick r:id="rId2"/>
              </a:rPr>
              <a:t>https</a:t>
            </a:r>
            <a:r>
              <a:rPr lang="en-US" dirty="0">
                <a:hlinkClick r:id="rId2"/>
              </a:rPr>
              <a:t>://www.arduino.cc/en/main/products</a:t>
            </a:r>
            <a:endParaRPr lang="en-US" dirty="0"/>
          </a:p>
        </p:txBody>
      </p:sp>
      <p:pic>
        <p:nvPicPr>
          <p:cNvPr id="11266" name="Picture 2" descr="Arduino Uno Rev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58" y="1313452"/>
            <a:ext cx="3902619" cy="247666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a:blip r:embed="rId4"/>
          <a:stretch>
            <a:fillRect/>
          </a:stretch>
        </p:blipFill>
        <p:spPr>
          <a:xfrm>
            <a:off x="5729514" y="1657764"/>
            <a:ext cx="2456543" cy="1842408"/>
          </a:xfrm>
          <a:prstGeom prst="rect">
            <a:avLst/>
          </a:prstGeom>
        </p:spPr>
      </p:pic>
      <p:sp>
        <p:nvSpPr>
          <p:cNvPr id="5" name="Retângulo 4"/>
          <p:cNvSpPr/>
          <p:nvPr/>
        </p:nvSpPr>
        <p:spPr>
          <a:xfrm>
            <a:off x="5564051" y="3542066"/>
            <a:ext cx="3336109" cy="954107"/>
          </a:xfrm>
          <a:prstGeom prst="rect">
            <a:avLst/>
          </a:prstGeom>
        </p:spPr>
        <p:txBody>
          <a:bodyPr wrap="square">
            <a:spAutoFit/>
          </a:bodyPr>
          <a:lstStyle/>
          <a:p>
            <a:pPr algn="just"/>
            <a:r>
              <a:rPr lang="it-IT" dirty="0">
                <a:solidFill>
                  <a:schemeClr val="bg1"/>
                </a:solidFill>
              </a:rPr>
              <a:t>Arduino Nano 33 BLE </a:t>
            </a:r>
            <a:r>
              <a:rPr lang="it-IT" dirty="0" smtClean="0">
                <a:solidFill>
                  <a:schemeClr val="bg1"/>
                </a:solidFill>
              </a:rPr>
              <a:t>Sense - </a:t>
            </a:r>
            <a:r>
              <a:rPr lang="en-US" dirty="0" smtClean="0">
                <a:solidFill>
                  <a:schemeClr val="bg1"/>
                </a:solidFill>
              </a:rPr>
              <a:t>9 </a:t>
            </a:r>
            <a:r>
              <a:rPr lang="en-US" dirty="0">
                <a:solidFill>
                  <a:schemeClr val="bg1"/>
                </a:solidFill>
              </a:rPr>
              <a:t>axis inertial </a:t>
            </a:r>
            <a:r>
              <a:rPr lang="en-US" dirty="0" smtClean="0">
                <a:solidFill>
                  <a:schemeClr val="bg1"/>
                </a:solidFill>
              </a:rPr>
              <a:t>sensor, humidity</a:t>
            </a:r>
            <a:r>
              <a:rPr lang="en-US" dirty="0">
                <a:solidFill>
                  <a:schemeClr val="bg1"/>
                </a:solidFill>
              </a:rPr>
              <a:t>, and temperature </a:t>
            </a:r>
            <a:r>
              <a:rPr lang="en-US" dirty="0" smtClean="0">
                <a:solidFill>
                  <a:schemeClr val="bg1"/>
                </a:solidFill>
              </a:rPr>
              <a:t>sensor. barometric sensor, microphone</a:t>
            </a:r>
            <a:endParaRPr lang="en-US" dirty="0">
              <a:solidFill>
                <a:schemeClr val="bg1"/>
              </a:solidFill>
            </a:endParaRPr>
          </a:p>
        </p:txBody>
      </p:sp>
    </p:spTree>
    <p:extLst>
      <p:ext uri="{BB962C8B-B14F-4D97-AF65-F5344CB8AC3E}">
        <p14:creationId xmlns:p14="http://schemas.microsoft.com/office/powerpoint/2010/main" val="224330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
            </a:r>
            <a:br>
              <a:rPr lang="pt-BR" dirty="0" smtClean="0"/>
            </a:br>
            <a:r>
              <a:rPr lang="pt-BR" dirty="0" err="1" smtClean="0"/>
              <a:t>Intro</a:t>
            </a:r>
            <a:r>
              <a:rPr lang="pt-BR" dirty="0" smtClean="0"/>
              <a:t> </a:t>
            </a:r>
            <a:r>
              <a:rPr lang="pt-BR" dirty="0" err="1" smtClean="0"/>
              <a:t>to</a:t>
            </a:r>
            <a:r>
              <a:rPr lang="pt-BR" dirty="0" smtClean="0"/>
              <a:t> Micro </a:t>
            </a:r>
            <a:r>
              <a:rPr lang="pt-BR" dirty="0" err="1" smtClean="0"/>
              <a:t>Controllers</a:t>
            </a:r>
            <a:r>
              <a:rPr lang="pt-BR" dirty="0" smtClean="0"/>
              <a:t/>
            </a:r>
            <a:br>
              <a:rPr lang="pt-BR" dirty="0" smtClean="0"/>
            </a:br>
            <a:r>
              <a:rPr lang="en-US" sz="2800" b="0" dirty="0"/>
              <a:t>Functions: setup(), loop</a:t>
            </a:r>
            <a:r>
              <a:rPr lang="en-US" sz="2800" b="0" dirty="0" smtClean="0"/>
              <a:t>() and Custom </a:t>
            </a:r>
            <a:r>
              <a:rPr lang="en-US" sz="2800" b="0" dirty="0"/>
              <a:t/>
            </a:r>
            <a:br>
              <a:rPr lang="en-US" sz="2800" b="0" dirty="0"/>
            </a:br>
            <a:endParaRPr lang="en-US" dirty="0"/>
          </a:p>
        </p:txBody>
      </p:sp>
      <p:sp>
        <p:nvSpPr>
          <p:cNvPr id="3" name="Espaço Reservado para Texto 2"/>
          <p:cNvSpPr>
            <a:spLocks noGrp="1"/>
          </p:cNvSpPr>
          <p:nvPr>
            <p:ph type="body" idx="1"/>
          </p:nvPr>
        </p:nvSpPr>
        <p:spPr/>
        <p:txBody>
          <a:bodyPr/>
          <a:lstStyle/>
          <a:p>
            <a:pPr algn="l"/>
            <a:r>
              <a:rPr lang="en-US" dirty="0" smtClean="0"/>
              <a:t>void setup () {  }; - tells </a:t>
            </a:r>
            <a:r>
              <a:rPr lang="en-US" dirty="0"/>
              <a:t>the Arduino that whatever is in this function must be run once before the Arduino starts the main computation loop</a:t>
            </a:r>
            <a:r>
              <a:rPr lang="en-US" dirty="0" smtClean="0"/>
              <a:t>.</a:t>
            </a:r>
          </a:p>
          <a:p>
            <a:pPr algn="l"/>
            <a:r>
              <a:rPr lang="en-US" dirty="0" smtClean="0"/>
              <a:t>void loop () </a:t>
            </a:r>
            <a:r>
              <a:rPr lang="en-US" dirty="0"/>
              <a:t>{  }; </a:t>
            </a:r>
            <a:r>
              <a:rPr lang="en-US" dirty="0" smtClean="0"/>
              <a:t> - the second </a:t>
            </a:r>
            <a:r>
              <a:rPr lang="en-US" dirty="0"/>
              <a:t>function that must be in every Arduino program is called loop. This function executes once every clock cycle (at 16 MHz</a:t>
            </a:r>
            <a:r>
              <a:rPr lang="en-US" dirty="0" smtClean="0"/>
              <a:t>)</a:t>
            </a:r>
          </a:p>
          <a:p>
            <a:pPr algn="l"/>
            <a:r>
              <a:rPr lang="en-US" dirty="0" smtClean="0"/>
              <a:t>Custom functions typically </a:t>
            </a:r>
            <a:r>
              <a:rPr lang="en-US" dirty="0"/>
              <a:t>take a number of arguments (inputs) and return a single </a:t>
            </a:r>
            <a:r>
              <a:rPr lang="en-US" dirty="0" smtClean="0"/>
              <a:t>output</a:t>
            </a:r>
          </a:p>
          <a:p>
            <a:pPr marL="101600" indent="0" algn="l">
              <a:buNone/>
            </a:pPr>
            <a:endParaRPr lang="en-US" sz="1600" dirty="0" smtClean="0"/>
          </a:p>
          <a:p>
            <a:pPr marL="101600" indent="0" algn="l">
              <a:buNone/>
            </a:pPr>
            <a:r>
              <a:rPr lang="en-US" sz="1600" dirty="0" smtClean="0"/>
              <a:t>double </a:t>
            </a:r>
            <a:r>
              <a:rPr lang="en-US" sz="1600" dirty="0"/>
              <a:t>average(double </a:t>
            </a:r>
            <a:r>
              <a:rPr lang="en-US" sz="1600" dirty="0" err="1"/>
              <a:t>first_val</a:t>
            </a:r>
            <a:r>
              <a:rPr lang="en-US" sz="1600" dirty="0"/>
              <a:t>, double </a:t>
            </a:r>
            <a:r>
              <a:rPr lang="en-US" sz="1600" dirty="0" err="1"/>
              <a:t>second_val</a:t>
            </a:r>
            <a:r>
              <a:rPr lang="en-US" sz="1600" dirty="0"/>
              <a:t>, double </a:t>
            </a:r>
            <a:r>
              <a:rPr lang="en-US" sz="1600" dirty="0" err="1"/>
              <a:t>third_val</a:t>
            </a:r>
            <a:r>
              <a:rPr lang="en-US" sz="1600" dirty="0"/>
              <a:t>) {</a:t>
            </a:r>
          </a:p>
          <a:p>
            <a:pPr marL="101600" indent="0" algn="l">
              <a:buNone/>
            </a:pPr>
            <a:r>
              <a:rPr lang="en-US" sz="1600" dirty="0" smtClean="0"/>
              <a:t>   </a:t>
            </a:r>
            <a:r>
              <a:rPr lang="en-US" sz="1600" dirty="0"/>
              <a:t>double result = (</a:t>
            </a:r>
            <a:r>
              <a:rPr lang="en-US" sz="1600" dirty="0" err="1"/>
              <a:t>first_val</a:t>
            </a:r>
            <a:r>
              <a:rPr lang="en-US" sz="1600" dirty="0"/>
              <a:t> + </a:t>
            </a:r>
            <a:r>
              <a:rPr lang="en-US" sz="1600" dirty="0" err="1"/>
              <a:t>second_val</a:t>
            </a:r>
            <a:r>
              <a:rPr lang="en-US" sz="1600" dirty="0"/>
              <a:t> + </a:t>
            </a:r>
            <a:r>
              <a:rPr lang="en-US" sz="1600" dirty="0" err="1"/>
              <a:t>third_val</a:t>
            </a:r>
            <a:r>
              <a:rPr lang="en-US" sz="1600" dirty="0"/>
              <a:t>) / 3;</a:t>
            </a:r>
          </a:p>
          <a:p>
            <a:pPr marL="101600" indent="0" algn="l">
              <a:buNone/>
            </a:pPr>
            <a:r>
              <a:rPr lang="en-US" sz="1600" dirty="0" smtClean="0"/>
              <a:t>   </a:t>
            </a:r>
            <a:r>
              <a:rPr lang="en-US" sz="1600" dirty="0"/>
              <a:t>return result;</a:t>
            </a:r>
          </a:p>
          <a:p>
            <a:pPr marL="101600" indent="0" algn="l">
              <a:buNone/>
            </a:pPr>
            <a:r>
              <a:rPr lang="en-US" sz="1600" dirty="0"/>
              <a:t>};</a:t>
            </a:r>
          </a:p>
        </p:txBody>
      </p:sp>
    </p:spTree>
    <p:extLst>
      <p:ext uri="{BB962C8B-B14F-4D97-AF65-F5344CB8AC3E}">
        <p14:creationId xmlns:p14="http://schemas.microsoft.com/office/powerpoint/2010/main" val="674352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Projects / Possibilities / Problems </a:t>
            </a:r>
            <a:endParaRPr lang="en-US" dirty="0"/>
          </a:p>
        </p:txBody>
      </p:sp>
      <p:pic>
        <p:nvPicPr>
          <p:cNvPr id="4" name="image3.png"/>
          <p:cNvPicPr/>
          <p:nvPr/>
        </p:nvPicPr>
        <p:blipFill>
          <a:blip r:embed="rId2"/>
          <a:srcRect/>
          <a:stretch>
            <a:fillRect/>
          </a:stretch>
        </p:blipFill>
        <p:spPr>
          <a:xfrm>
            <a:off x="269966" y="1180988"/>
            <a:ext cx="6540138" cy="1319349"/>
          </a:xfrm>
          <a:prstGeom prst="rect">
            <a:avLst/>
          </a:prstGeom>
          <a:ln/>
        </p:spPr>
      </p:pic>
      <p:pic>
        <p:nvPicPr>
          <p:cNvPr id="5" name="Imagem 4"/>
          <p:cNvPicPr>
            <a:picLocks noChangeAspect="1"/>
          </p:cNvPicPr>
          <p:nvPr/>
        </p:nvPicPr>
        <p:blipFill>
          <a:blip r:embed="rId3"/>
          <a:stretch>
            <a:fillRect/>
          </a:stretch>
        </p:blipFill>
        <p:spPr>
          <a:xfrm>
            <a:off x="557349" y="2646384"/>
            <a:ext cx="3571880" cy="2347053"/>
          </a:xfrm>
          <a:prstGeom prst="rect">
            <a:avLst/>
          </a:prstGeom>
        </p:spPr>
      </p:pic>
      <p:pic>
        <p:nvPicPr>
          <p:cNvPr id="6" name="Imagem 5"/>
          <p:cNvPicPr>
            <a:picLocks noChangeAspect="1"/>
          </p:cNvPicPr>
          <p:nvPr/>
        </p:nvPicPr>
        <p:blipFill rotWithShape="1">
          <a:blip r:embed="rId4"/>
          <a:srcRect l="20286" t="22688" r="20095" b="20762"/>
          <a:stretch/>
        </p:blipFill>
        <p:spPr>
          <a:xfrm>
            <a:off x="4778007" y="2825003"/>
            <a:ext cx="4064193" cy="2168434"/>
          </a:xfrm>
          <a:prstGeom prst="rect">
            <a:avLst/>
          </a:prstGeom>
        </p:spPr>
      </p:pic>
      <p:pic>
        <p:nvPicPr>
          <p:cNvPr id="7" name="Imagem 6"/>
          <p:cNvPicPr>
            <a:picLocks noChangeAspect="1"/>
          </p:cNvPicPr>
          <p:nvPr/>
        </p:nvPicPr>
        <p:blipFill>
          <a:blip r:embed="rId5"/>
          <a:stretch>
            <a:fillRect/>
          </a:stretch>
        </p:blipFill>
        <p:spPr>
          <a:xfrm>
            <a:off x="6207160" y="1033500"/>
            <a:ext cx="2794086" cy="1764574"/>
          </a:xfrm>
          <a:prstGeom prst="rect">
            <a:avLst/>
          </a:prstGeom>
        </p:spPr>
      </p:pic>
    </p:spTree>
    <p:extLst>
      <p:ext uri="{BB962C8B-B14F-4D97-AF65-F5344CB8AC3E}">
        <p14:creationId xmlns:p14="http://schemas.microsoft.com/office/powerpoint/2010/main" val="17244029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Intro</a:t>
            </a:r>
            <a:r>
              <a:rPr lang="pt-BR" dirty="0" smtClean="0"/>
              <a:t> </a:t>
            </a:r>
            <a:r>
              <a:rPr lang="pt-BR" dirty="0" err="1" smtClean="0"/>
              <a:t>to</a:t>
            </a:r>
            <a:r>
              <a:rPr lang="pt-BR" dirty="0" smtClean="0"/>
              <a:t> Micro </a:t>
            </a:r>
            <a:r>
              <a:rPr lang="pt-BR" dirty="0" err="1" smtClean="0"/>
              <a:t>controllers</a:t>
            </a:r>
            <a:endParaRPr lang="en-US" dirty="0"/>
          </a:p>
        </p:txBody>
      </p:sp>
      <p:sp>
        <p:nvSpPr>
          <p:cNvPr id="3" name="Espaço Reservado para Texto 2"/>
          <p:cNvSpPr>
            <a:spLocks noGrp="1"/>
          </p:cNvSpPr>
          <p:nvPr>
            <p:ph type="body" idx="1"/>
          </p:nvPr>
        </p:nvSpPr>
        <p:spPr>
          <a:xfrm>
            <a:off x="285575" y="836184"/>
            <a:ext cx="4242882" cy="3416400"/>
          </a:xfrm>
        </p:spPr>
        <p:txBody>
          <a:bodyPr/>
          <a:lstStyle/>
          <a:p>
            <a:pPr marL="101600" indent="0" algn="just">
              <a:buNone/>
            </a:pPr>
            <a:r>
              <a:rPr lang="en-US" sz="1800" dirty="0"/>
              <a:t>The Arduino is capable of communicating using serial communications and we can send simple ASCII text to and from the Arduino. </a:t>
            </a:r>
            <a:endParaRPr lang="en-US" sz="1800" dirty="0" smtClean="0"/>
          </a:p>
          <a:p>
            <a:pPr marL="101600" indent="0" algn="just">
              <a:buNone/>
            </a:pPr>
            <a:r>
              <a:rPr lang="en-US" sz="1600" dirty="0" err="1"/>
              <a:t>Serial.begin</a:t>
            </a:r>
            <a:r>
              <a:rPr lang="en-US" sz="1600" dirty="0"/>
              <a:t>(9600</a:t>
            </a:r>
            <a:r>
              <a:rPr lang="en-US" sz="1600" dirty="0" smtClean="0"/>
              <a:t>);</a:t>
            </a:r>
          </a:p>
          <a:p>
            <a:pPr marL="101600" indent="0" algn="just">
              <a:buNone/>
            </a:pPr>
            <a:r>
              <a:rPr lang="en-US" sz="1800" dirty="0" smtClean="0"/>
              <a:t>Pin </a:t>
            </a:r>
            <a:r>
              <a:rPr lang="en-US" sz="1800" dirty="0"/>
              <a:t>#13 on the Arduino is wired in parallel to a small LED on the board. </a:t>
            </a:r>
            <a:r>
              <a:rPr lang="en-US" sz="1800" dirty="0" err="1"/>
              <a:t>pinMode</a:t>
            </a:r>
            <a:r>
              <a:rPr lang="en-US" sz="1800" dirty="0"/>
              <a:t>() is used to set mode of pin number 13 to OUTPUT </a:t>
            </a:r>
            <a:endParaRPr lang="en-US" sz="1800" dirty="0" smtClean="0"/>
          </a:p>
          <a:p>
            <a:pPr marL="101600" indent="0" algn="just">
              <a:buNone/>
            </a:pPr>
            <a:r>
              <a:rPr lang="en-US" sz="1600" dirty="0" err="1" smtClean="0"/>
              <a:t>int</a:t>
            </a:r>
            <a:r>
              <a:rPr lang="en-US" sz="1600" dirty="0" smtClean="0"/>
              <a:t> </a:t>
            </a:r>
            <a:r>
              <a:rPr lang="en-US" sz="1600" dirty="0" err="1"/>
              <a:t>led_pin_num</a:t>
            </a:r>
            <a:r>
              <a:rPr lang="en-US" sz="1600" dirty="0"/>
              <a:t> = 13;</a:t>
            </a:r>
          </a:p>
          <a:p>
            <a:pPr marL="101600" indent="0" algn="just">
              <a:buNone/>
            </a:pPr>
            <a:r>
              <a:rPr lang="en-US" sz="1600" dirty="0" smtClean="0"/>
              <a:t>void </a:t>
            </a:r>
            <a:r>
              <a:rPr lang="en-US" sz="1600" dirty="0"/>
              <a:t>setup() {</a:t>
            </a:r>
          </a:p>
          <a:p>
            <a:pPr marL="101600" indent="0" algn="just">
              <a:buNone/>
            </a:pPr>
            <a:r>
              <a:rPr lang="en-US" sz="1600" dirty="0"/>
              <a:t>  </a:t>
            </a:r>
            <a:r>
              <a:rPr lang="en-US" sz="1600" dirty="0" err="1"/>
              <a:t>pinMode</a:t>
            </a:r>
            <a:r>
              <a:rPr lang="en-US" sz="1600" dirty="0"/>
              <a:t>(</a:t>
            </a:r>
            <a:r>
              <a:rPr lang="en-US" sz="1600" dirty="0" err="1"/>
              <a:t>led_pin_num</a:t>
            </a:r>
            <a:r>
              <a:rPr lang="en-US" sz="1600" dirty="0"/>
              <a:t>, OUTPUT</a:t>
            </a:r>
            <a:r>
              <a:rPr lang="en-US" sz="1600" dirty="0" smtClean="0"/>
              <a:t>);</a:t>
            </a:r>
          </a:p>
          <a:p>
            <a:pPr marL="101600" indent="0" algn="just">
              <a:buNone/>
            </a:pPr>
            <a:r>
              <a:rPr lang="en-US" sz="1600" dirty="0" smtClean="0"/>
              <a:t>};</a:t>
            </a:r>
            <a:endParaRPr lang="en-US" sz="1600" dirty="0"/>
          </a:p>
        </p:txBody>
      </p:sp>
      <p:sp>
        <p:nvSpPr>
          <p:cNvPr id="5" name="Retângulo 4"/>
          <p:cNvSpPr/>
          <p:nvPr/>
        </p:nvSpPr>
        <p:spPr>
          <a:xfrm>
            <a:off x="5364479" y="919100"/>
            <a:ext cx="3182983" cy="923330"/>
          </a:xfrm>
          <a:prstGeom prst="rect">
            <a:avLst/>
          </a:prstGeom>
        </p:spPr>
        <p:txBody>
          <a:bodyPr wrap="square">
            <a:spAutoFit/>
          </a:bodyPr>
          <a:lstStyle/>
          <a:p>
            <a:r>
              <a:rPr lang="en-US" sz="1800" dirty="0" smtClean="0">
                <a:solidFill>
                  <a:srgbClr val="FFFFFF"/>
                </a:solidFill>
                <a:latin typeface="Calibri"/>
                <a:ea typeface="Calibri"/>
                <a:cs typeface="Calibri"/>
                <a:sym typeface="Calibri"/>
              </a:rPr>
              <a:t>We </a:t>
            </a:r>
            <a:r>
              <a:rPr lang="en-US" sz="1800" dirty="0">
                <a:solidFill>
                  <a:srgbClr val="FFFFFF"/>
                </a:solidFill>
                <a:latin typeface="Calibri"/>
                <a:ea typeface="Calibri"/>
                <a:cs typeface="Calibri"/>
                <a:sym typeface="Calibri"/>
              </a:rPr>
              <a:t>can make this LED blink by utilizing the </a:t>
            </a:r>
            <a:r>
              <a:rPr lang="en-US" sz="1800" dirty="0" err="1">
                <a:solidFill>
                  <a:srgbClr val="FFFFFF"/>
                </a:solidFill>
                <a:latin typeface="Calibri"/>
                <a:ea typeface="Calibri"/>
                <a:cs typeface="Calibri"/>
                <a:sym typeface="Calibri"/>
              </a:rPr>
              <a:t>builtin</a:t>
            </a:r>
            <a:r>
              <a:rPr lang="en-US" sz="1800" dirty="0">
                <a:solidFill>
                  <a:srgbClr val="FFFFFF"/>
                </a:solidFill>
                <a:latin typeface="Calibri"/>
                <a:ea typeface="Calibri"/>
                <a:cs typeface="Calibri"/>
                <a:sym typeface="Calibri"/>
              </a:rPr>
              <a:t> </a:t>
            </a:r>
            <a:r>
              <a:rPr lang="en-US" sz="1800" dirty="0" err="1">
                <a:solidFill>
                  <a:srgbClr val="FFFFFF"/>
                </a:solidFill>
                <a:latin typeface="Calibri"/>
                <a:ea typeface="Calibri"/>
                <a:cs typeface="Calibri"/>
                <a:sym typeface="Calibri"/>
              </a:rPr>
              <a:t>digitalWrite</a:t>
            </a:r>
            <a:r>
              <a:rPr lang="en-US" sz="1800" dirty="0">
                <a:solidFill>
                  <a:srgbClr val="FFFFFF"/>
                </a:solidFill>
                <a:latin typeface="Calibri"/>
                <a:ea typeface="Calibri"/>
                <a:cs typeface="Calibri"/>
                <a:sym typeface="Calibri"/>
              </a:rPr>
              <a:t>() function.</a:t>
            </a:r>
          </a:p>
        </p:txBody>
      </p:sp>
      <p:sp>
        <p:nvSpPr>
          <p:cNvPr id="6" name="Retângulo 5"/>
          <p:cNvSpPr/>
          <p:nvPr/>
        </p:nvSpPr>
        <p:spPr>
          <a:xfrm>
            <a:off x="5299166" y="2188707"/>
            <a:ext cx="3689813" cy="2063877"/>
          </a:xfrm>
          <a:prstGeom prst="rect">
            <a:avLst/>
          </a:prstGeom>
        </p:spPr>
        <p:txBody>
          <a:bodyPr wrap="square">
            <a:spAutoFit/>
          </a:bodyPr>
          <a:lstStyle/>
          <a:p>
            <a:pPr marL="101600" algn="just">
              <a:spcBef>
                <a:spcPts val="800"/>
              </a:spcBef>
              <a:buClr>
                <a:srgbClr val="FFFFFF"/>
              </a:buClr>
              <a:buSzPts val="2000"/>
            </a:pPr>
            <a:r>
              <a:rPr lang="en-US" sz="1600" dirty="0">
                <a:solidFill>
                  <a:srgbClr val="FFFFFF"/>
                </a:solidFill>
                <a:latin typeface="Calibri"/>
                <a:ea typeface="Calibri"/>
                <a:cs typeface="Calibri"/>
                <a:sym typeface="Calibri"/>
              </a:rPr>
              <a:t>void loop() {</a:t>
            </a:r>
          </a:p>
          <a:p>
            <a:pPr marL="101600" algn="just">
              <a:spcBef>
                <a:spcPts val="800"/>
              </a:spcBef>
              <a:buClr>
                <a:srgbClr val="FFFFFF"/>
              </a:buClr>
              <a:buSzPts val="2000"/>
            </a:pPr>
            <a:r>
              <a:rPr lang="en-US" sz="1600" dirty="0">
                <a:solidFill>
                  <a:srgbClr val="FFFFFF"/>
                </a:solidFill>
                <a:latin typeface="Calibri"/>
                <a:ea typeface="Calibri"/>
                <a:cs typeface="Calibri"/>
                <a:sym typeface="Calibri"/>
              </a:rPr>
              <a:t>  </a:t>
            </a:r>
            <a:r>
              <a:rPr lang="en-US" sz="1600" dirty="0" err="1">
                <a:solidFill>
                  <a:srgbClr val="FFFFFF"/>
                </a:solidFill>
                <a:latin typeface="Calibri"/>
                <a:ea typeface="Calibri"/>
                <a:cs typeface="Calibri"/>
                <a:sym typeface="Calibri"/>
              </a:rPr>
              <a:t>digitalWrite</a:t>
            </a:r>
            <a:r>
              <a:rPr lang="en-US" sz="1600" dirty="0">
                <a:solidFill>
                  <a:srgbClr val="FFFFFF"/>
                </a:solidFill>
                <a:latin typeface="Calibri"/>
                <a:ea typeface="Calibri"/>
                <a:cs typeface="Calibri"/>
                <a:sym typeface="Calibri"/>
              </a:rPr>
              <a:t>(</a:t>
            </a:r>
            <a:r>
              <a:rPr lang="en-US" sz="1600" dirty="0" err="1">
                <a:solidFill>
                  <a:srgbClr val="FFFFFF"/>
                </a:solidFill>
                <a:latin typeface="Calibri"/>
                <a:ea typeface="Calibri"/>
                <a:cs typeface="Calibri"/>
                <a:sym typeface="Calibri"/>
              </a:rPr>
              <a:t>led_pin_num</a:t>
            </a:r>
            <a:r>
              <a:rPr lang="en-US" sz="1600" dirty="0">
                <a:solidFill>
                  <a:srgbClr val="FFFFFF"/>
                </a:solidFill>
                <a:latin typeface="Calibri"/>
                <a:ea typeface="Calibri"/>
                <a:cs typeface="Calibri"/>
                <a:sym typeface="Calibri"/>
              </a:rPr>
              <a:t>, HIGH);</a:t>
            </a:r>
          </a:p>
          <a:p>
            <a:pPr marL="101600" algn="just">
              <a:spcBef>
                <a:spcPts val="800"/>
              </a:spcBef>
              <a:buClr>
                <a:srgbClr val="FFFFFF"/>
              </a:buClr>
              <a:buSzPts val="2000"/>
            </a:pPr>
            <a:r>
              <a:rPr lang="en-US" sz="1600" dirty="0">
                <a:solidFill>
                  <a:srgbClr val="FFFFFF"/>
                </a:solidFill>
                <a:latin typeface="Calibri"/>
                <a:ea typeface="Calibri"/>
                <a:cs typeface="Calibri"/>
                <a:sym typeface="Calibri"/>
              </a:rPr>
              <a:t>  delay(100);</a:t>
            </a:r>
          </a:p>
          <a:p>
            <a:pPr marL="101600" algn="just">
              <a:spcBef>
                <a:spcPts val="800"/>
              </a:spcBef>
              <a:buClr>
                <a:srgbClr val="FFFFFF"/>
              </a:buClr>
              <a:buSzPts val="2000"/>
            </a:pPr>
            <a:r>
              <a:rPr lang="en-US" sz="1600" dirty="0">
                <a:solidFill>
                  <a:srgbClr val="FFFFFF"/>
                </a:solidFill>
                <a:latin typeface="Calibri"/>
                <a:ea typeface="Calibri"/>
                <a:cs typeface="Calibri"/>
                <a:sym typeface="Calibri"/>
              </a:rPr>
              <a:t>  </a:t>
            </a:r>
            <a:r>
              <a:rPr lang="en-US" sz="1600" dirty="0" err="1">
                <a:solidFill>
                  <a:srgbClr val="FFFFFF"/>
                </a:solidFill>
                <a:latin typeface="Calibri"/>
                <a:ea typeface="Calibri"/>
                <a:cs typeface="Calibri"/>
                <a:sym typeface="Calibri"/>
              </a:rPr>
              <a:t>digitalWrite</a:t>
            </a:r>
            <a:r>
              <a:rPr lang="en-US" sz="1600" dirty="0">
                <a:solidFill>
                  <a:srgbClr val="FFFFFF"/>
                </a:solidFill>
                <a:latin typeface="Calibri"/>
                <a:ea typeface="Calibri"/>
                <a:cs typeface="Calibri"/>
                <a:sym typeface="Calibri"/>
              </a:rPr>
              <a:t>(</a:t>
            </a:r>
            <a:r>
              <a:rPr lang="en-US" sz="1600" dirty="0" err="1">
                <a:solidFill>
                  <a:srgbClr val="FFFFFF"/>
                </a:solidFill>
                <a:latin typeface="Calibri"/>
                <a:ea typeface="Calibri"/>
                <a:cs typeface="Calibri"/>
                <a:sym typeface="Calibri"/>
              </a:rPr>
              <a:t>led_pin_num</a:t>
            </a:r>
            <a:r>
              <a:rPr lang="en-US" sz="1600" dirty="0">
                <a:solidFill>
                  <a:srgbClr val="FFFFFF"/>
                </a:solidFill>
                <a:latin typeface="Calibri"/>
                <a:ea typeface="Calibri"/>
                <a:cs typeface="Calibri"/>
                <a:sym typeface="Calibri"/>
              </a:rPr>
              <a:t>, LOW);</a:t>
            </a:r>
          </a:p>
          <a:p>
            <a:pPr marL="101600" algn="just">
              <a:spcBef>
                <a:spcPts val="800"/>
              </a:spcBef>
              <a:buClr>
                <a:srgbClr val="FFFFFF"/>
              </a:buClr>
              <a:buSzPts val="2000"/>
            </a:pPr>
            <a:r>
              <a:rPr lang="en-US" sz="1600" dirty="0">
                <a:solidFill>
                  <a:srgbClr val="FFFFFF"/>
                </a:solidFill>
                <a:latin typeface="Calibri"/>
                <a:ea typeface="Calibri"/>
                <a:cs typeface="Calibri"/>
                <a:sym typeface="Calibri"/>
              </a:rPr>
              <a:t>  delay(100);</a:t>
            </a:r>
          </a:p>
          <a:p>
            <a:pPr marL="101600" algn="just">
              <a:spcBef>
                <a:spcPts val="800"/>
              </a:spcBef>
              <a:buClr>
                <a:srgbClr val="FFFFFF"/>
              </a:buClr>
              <a:buSzPts val="2000"/>
            </a:pPr>
            <a:r>
              <a:rPr lang="en-US" sz="1600" dirty="0">
                <a:solidFill>
                  <a:srgbClr val="FFFFFF"/>
                </a:solidFill>
                <a:latin typeface="Calibri"/>
                <a:ea typeface="Calibri"/>
                <a:cs typeface="Calibri"/>
                <a:sym typeface="Calibri"/>
              </a:rPr>
              <a:t>};</a:t>
            </a:r>
          </a:p>
        </p:txBody>
      </p:sp>
      <p:sp>
        <p:nvSpPr>
          <p:cNvPr id="7" name="Retângulo 6"/>
          <p:cNvSpPr/>
          <p:nvPr/>
        </p:nvSpPr>
        <p:spPr>
          <a:xfrm>
            <a:off x="4902926" y="4467497"/>
            <a:ext cx="4241074" cy="523220"/>
          </a:xfrm>
          <a:prstGeom prst="rect">
            <a:avLst/>
          </a:prstGeom>
        </p:spPr>
        <p:txBody>
          <a:bodyPr wrap="square">
            <a:spAutoFit/>
          </a:bodyPr>
          <a:lstStyle/>
          <a:p>
            <a:r>
              <a:rPr lang="en-US" dirty="0">
                <a:hlinkClick r:id="rId2"/>
              </a:rPr>
              <a:t>https://moorepants.github.io/eme185/pages/part-1-intro-to-microcontrollers-with-emulation.html</a:t>
            </a:r>
            <a:endParaRPr lang="en-US" dirty="0"/>
          </a:p>
        </p:txBody>
      </p:sp>
    </p:spTree>
    <p:extLst>
      <p:ext uri="{BB962C8B-B14F-4D97-AF65-F5344CB8AC3E}">
        <p14:creationId xmlns:p14="http://schemas.microsoft.com/office/powerpoint/2010/main" val="9247764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Intro</a:t>
            </a:r>
            <a:r>
              <a:rPr lang="pt-BR" dirty="0" smtClean="0"/>
              <a:t> </a:t>
            </a:r>
            <a:r>
              <a:rPr lang="pt-BR" dirty="0" err="1" smtClean="0"/>
              <a:t>to</a:t>
            </a:r>
            <a:r>
              <a:rPr lang="pt-BR" dirty="0" smtClean="0"/>
              <a:t> </a:t>
            </a:r>
            <a:r>
              <a:rPr lang="pt-BR" dirty="0" err="1" smtClean="0"/>
              <a:t>MicroControllers</a:t>
            </a:r>
            <a:endParaRPr lang="en-US" dirty="0"/>
          </a:p>
        </p:txBody>
      </p:sp>
      <p:sp>
        <p:nvSpPr>
          <p:cNvPr id="3" name="Espaço Reservado para Texto 2"/>
          <p:cNvSpPr>
            <a:spLocks noGrp="1"/>
          </p:cNvSpPr>
          <p:nvPr>
            <p:ph type="body" idx="1"/>
          </p:nvPr>
        </p:nvSpPr>
        <p:spPr/>
        <p:txBody>
          <a:bodyPr/>
          <a:lstStyle/>
          <a:p>
            <a:r>
              <a:rPr lang="en-US" dirty="0"/>
              <a:t>There are six analog input pins on the Arduino Uno.</a:t>
            </a:r>
            <a:endParaRPr lang="en-US" dirty="0"/>
          </a:p>
        </p:txBody>
      </p:sp>
      <p:pic>
        <p:nvPicPr>
          <p:cNvPr id="7" name="Imagem 6"/>
          <p:cNvPicPr>
            <a:picLocks noChangeAspect="1"/>
          </p:cNvPicPr>
          <p:nvPr/>
        </p:nvPicPr>
        <p:blipFill>
          <a:blip r:embed="rId2"/>
          <a:stretch>
            <a:fillRect/>
          </a:stretch>
        </p:blipFill>
        <p:spPr>
          <a:xfrm>
            <a:off x="250740" y="1792765"/>
            <a:ext cx="3925661" cy="3140529"/>
          </a:xfrm>
          <a:prstGeom prst="rect">
            <a:avLst/>
          </a:prstGeom>
        </p:spPr>
      </p:pic>
      <p:sp>
        <p:nvSpPr>
          <p:cNvPr id="8" name="Retângulo 7"/>
          <p:cNvSpPr/>
          <p:nvPr/>
        </p:nvSpPr>
        <p:spPr>
          <a:xfrm>
            <a:off x="4572000" y="1854925"/>
            <a:ext cx="4572000" cy="3016210"/>
          </a:xfrm>
          <a:prstGeom prst="rect">
            <a:avLst/>
          </a:prstGeom>
        </p:spPr>
        <p:txBody>
          <a:bodyPr>
            <a:spAutoFit/>
          </a:bodyPr>
          <a:lstStyle/>
          <a:p>
            <a:r>
              <a:rPr lang="en-US" sz="1600" dirty="0">
                <a:solidFill>
                  <a:srgbClr val="FFFFFF"/>
                </a:solidFill>
                <a:latin typeface="Calibri"/>
                <a:ea typeface="Calibri"/>
                <a:cs typeface="Calibri"/>
                <a:sym typeface="Calibri"/>
              </a:rPr>
              <a:t>Sources that supply continuous voltage from 0 to 5 volts can be read using these pins</a:t>
            </a:r>
            <a:r>
              <a:rPr lang="en-US" sz="1600" dirty="0" smtClean="0">
                <a:solidFill>
                  <a:srgbClr val="FFFFFF"/>
                </a:solidFill>
                <a:latin typeface="Calibri"/>
                <a:ea typeface="Calibri"/>
                <a:cs typeface="Calibri"/>
                <a:sym typeface="Calibri"/>
              </a:rPr>
              <a:t>.</a:t>
            </a:r>
          </a:p>
          <a:p>
            <a:endParaRPr lang="pt-BR" sz="2000" dirty="0">
              <a:solidFill>
                <a:srgbClr val="FFFFFF"/>
              </a:solidFill>
              <a:latin typeface="Calibri"/>
              <a:ea typeface="Calibri"/>
              <a:cs typeface="Calibri"/>
              <a:sym typeface="Calibri"/>
            </a:endParaRPr>
          </a:p>
          <a:p>
            <a:r>
              <a:rPr lang="en-US" sz="2000" dirty="0" err="1">
                <a:solidFill>
                  <a:srgbClr val="FFFFFF"/>
                </a:solidFill>
                <a:latin typeface="Calibri"/>
                <a:ea typeface="Calibri"/>
                <a:cs typeface="Calibri"/>
                <a:sym typeface="Calibri"/>
              </a:rPr>
              <a:t>int</a:t>
            </a:r>
            <a:r>
              <a:rPr lang="en-US" sz="2000" dirty="0">
                <a:solidFill>
                  <a:srgbClr val="FFFFFF"/>
                </a:solidFill>
                <a:latin typeface="Calibri"/>
                <a:ea typeface="Calibri"/>
                <a:cs typeface="Calibri"/>
                <a:sym typeface="Calibri"/>
              </a:rPr>
              <a:t> </a:t>
            </a:r>
            <a:r>
              <a:rPr lang="en-US" sz="2000" dirty="0" err="1">
                <a:solidFill>
                  <a:srgbClr val="FFFFFF"/>
                </a:solidFill>
                <a:latin typeface="Calibri"/>
                <a:ea typeface="Calibri"/>
                <a:cs typeface="Calibri"/>
                <a:sym typeface="Calibri"/>
              </a:rPr>
              <a:t>val</a:t>
            </a:r>
            <a:r>
              <a:rPr lang="en-US" sz="2000" dirty="0">
                <a:solidFill>
                  <a:srgbClr val="FFFFFF"/>
                </a:solidFill>
                <a:latin typeface="Calibri"/>
                <a:ea typeface="Calibri"/>
                <a:cs typeface="Calibri"/>
                <a:sym typeface="Calibri"/>
              </a:rPr>
              <a:t> = </a:t>
            </a:r>
            <a:r>
              <a:rPr lang="en-US" sz="2000" dirty="0" err="1">
                <a:solidFill>
                  <a:srgbClr val="FFFFFF"/>
                </a:solidFill>
                <a:latin typeface="Calibri"/>
                <a:ea typeface="Calibri"/>
                <a:cs typeface="Calibri"/>
                <a:sym typeface="Calibri"/>
              </a:rPr>
              <a:t>analogRead</a:t>
            </a:r>
            <a:r>
              <a:rPr lang="en-US" sz="2000" dirty="0">
                <a:solidFill>
                  <a:srgbClr val="FFFFFF"/>
                </a:solidFill>
                <a:latin typeface="Calibri"/>
                <a:ea typeface="Calibri"/>
                <a:cs typeface="Calibri"/>
                <a:sym typeface="Calibri"/>
              </a:rPr>
              <a:t>(</a:t>
            </a:r>
            <a:r>
              <a:rPr lang="en-US" sz="2000" dirty="0" err="1">
                <a:solidFill>
                  <a:srgbClr val="FFFFFF"/>
                </a:solidFill>
                <a:latin typeface="Calibri"/>
                <a:ea typeface="Calibri"/>
                <a:cs typeface="Calibri"/>
                <a:sym typeface="Calibri"/>
              </a:rPr>
              <a:t>pin_num</a:t>
            </a:r>
            <a:r>
              <a:rPr lang="en-US" sz="2000" dirty="0" smtClean="0">
                <a:solidFill>
                  <a:srgbClr val="FFFFFF"/>
                </a:solidFill>
                <a:latin typeface="Calibri"/>
                <a:ea typeface="Calibri"/>
                <a:cs typeface="Calibri"/>
                <a:sym typeface="Calibri"/>
              </a:rPr>
              <a:t>);</a:t>
            </a:r>
            <a:endParaRPr lang="pt-BR" sz="2000" dirty="0" smtClean="0">
              <a:solidFill>
                <a:srgbClr val="FFFFFF"/>
              </a:solidFill>
              <a:latin typeface="Calibri"/>
              <a:ea typeface="Calibri"/>
              <a:cs typeface="Calibri"/>
              <a:sym typeface="Calibri"/>
            </a:endParaRPr>
          </a:p>
          <a:p>
            <a:endParaRPr lang="pt-BR" sz="2000" dirty="0">
              <a:solidFill>
                <a:srgbClr val="FFFFFF"/>
              </a:solidFill>
              <a:latin typeface="Calibri"/>
              <a:ea typeface="Calibri"/>
              <a:cs typeface="Calibri"/>
              <a:sym typeface="Calibri"/>
            </a:endParaRPr>
          </a:p>
          <a:p>
            <a:pPr algn="just"/>
            <a:r>
              <a:rPr lang="en-US" dirty="0">
                <a:solidFill>
                  <a:srgbClr val="FFFFFF"/>
                </a:solidFill>
                <a:latin typeface="Calibri"/>
                <a:ea typeface="Calibri"/>
                <a:cs typeface="Calibri"/>
                <a:sym typeface="Calibri"/>
              </a:rPr>
              <a:t>The on-board analog to digital converter has 10 bit resolution, i.e. 2^10 = 1024 possible readings. The values 0 to 1023 are mapped to 0 to 5 volts, i.e. .0049 volts per step. </a:t>
            </a:r>
            <a:endParaRPr lang="en-US" dirty="0" smtClean="0">
              <a:solidFill>
                <a:srgbClr val="FFFFFF"/>
              </a:solidFill>
              <a:latin typeface="Calibri"/>
              <a:ea typeface="Calibri"/>
              <a:cs typeface="Calibri"/>
              <a:sym typeface="Calibri"/>
            </a:endParaRPr>
          </a:p>
          <a:p>
            <a:pPr algn="just"/>
            <a:endParaRPr lang="pt-BR" dirty="0">
              <a:solidFill>
                <a:srgbClr val="FFFFFF"/>
              </a:solidFill>
              <a:latin typeface="Calibri"/>
              <a:ea typeface="Calibri"/>
              <a:cs typeface="Calibri"/>
              <a:sym typeface="Calibri"/>
            </a:endParaRPr>
          </a:p>
          <a:p>
            <a:pPr algn="just"/>
            <a:r>
              <a:rPr lang="en-US" dirty="0" err="1" smtClean="0">
                <a:solidFill>
                  <a:srgbClr val="FFFFFF"/>
                </a:solidFill>
                <a:latin typeface="Calibri"/>
                <a:ea typeface="Calibri"/>
                <a:cs typeface="Calibri"/>
                <a:sym typeface="Calibri"/>
              </a:rPr>
              <a:t>analogRead</a:t>
            </a:r>
            <a:r>
              <a:rPr lang="en-US" dirty="0" smtClean="0">
                <a:solidFill>
                  <a:srgbClr val="FFFFFF"/>
                </a:solidFill>
                <a:latin typeface="Calibri"/>
                <a:ea typeface="Calibri"/>
                <a:cs typeface="Calibri"/>
                <a:sym typeface="Calibri"/>
              </a:rPr>
              <a:t>(</a:t>
            </a:r>
            <a:r>
              <a:rPr lang="en-US" dirty="0" err="1" smtClean="0">
                <a:solidFill>
                  <a:srgbClr val="FFFFFF"/>
                </a:solidFill>
                <a:latin typeface="Calibri"/>
                <a:ea typeface="Calibri"/>
                <a:cs typeface="Calibri"/>
                <a:sym typeface="Calibri"/>
              </a:rPr>
              <a:t>pin_num</a:t>
            </a:r>
            <a:r>
              <a:rPr lang="en-US" dirty="0" smtClean="0">
                <a:solidFill>
                  <a:srgbClr val="FFFFFF"/>
                </a:solidFill>
                <a:latin typeface="Calibri"/>
                <a:ea typeface="Calibri"/>
                <a:cs typeface="Calibri"/>
                <a:sym typeface="Calibri"/>
              </a:rPr>
              <a:t>) - Writes </a:t>
            </a:r>
            <a:r>
              <a:rPr lang="en-US" dirty="0">
                <a:solidFill>
                  <a:srgbClr val="FFFFFF"/>
                </a:solidFill>
                <a:latin typeface="Calibri"/>
                <a:ea typeface="Calibri"/>
                <a:cs typeface="Calibri"/>
                <a:sym typeface="Calibri"/>
              </a:rPr>
              <a:t>an analog value (PWM wave) to a pin. Can be used to light a LED at varying </a:t>
            </a:r>
            <a:r>
              <a:rPr lang="en-US" dirty="0" err="1">
                <a:solidFill>
                  <a:srgbClr val="FFFFFF"/>
                </a:solidFill>
                <a:latin typeface="Calibri"/>
                <a:ea typeface="Calibri"/>
                <a:cs typeface="Calibri"/>
                <a:sym typeface="Calibri"/>
              </a:rPr>
              <a:t>brightnesses</a:t>
            </a:r>
            <a:r>
              <a:rPr lang="en-US" dirty="0">
                <a:solidFill>
                  <a:srgbClr val="FFFFFF"/>
                </a:solidFill>
                <a:latin typeface="Calibri"/>
                <a:ea typeface="Calibri"/>
                <a:cs typeface="Calibri"/>
                <a:sym typeface="Calibri"/>
              </a:rPr>
              <a:t> or drive a motor at various speeds. </a:t>
            </a:r>
            <a:endParaRPr lang="en-US" dirty="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684351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New </a:t>
            </a:r>
            <a:r>
              <a:rPr lang="pt-BR" dirty="0" err="1" smtClean="0"/>
              <a:t>Trends</a:t>
            </a:r>
            <a:r>
              <a:rPr lang="pt-BR" dirty="0" smtClean="0"/>
              <a:t> </a:t>
            </a:r>
            <a:endParaRPr lang="en-US" dirty="0"/>
          </a:p>
        </p:txBody>
      </p:sp>
      <p:sp>
        <p:nvSpPr>
          <p:cNvPr id="3" name="Espaço Reservado para Texto 2"/>
          <p:cNvSpPr>
            <a:spLocks noGrp="1"/>
          </p:cNvSpPr>
          <p:nvPr>
            <p:ph type="body" idx="1"/>
          </p:nvPr>
        </p:nvSpPr>
        <p:spPr>
          <a:xfrm>
            <a:off x="3875314" y="1132274"/>
            <a:ext cx="4956986" cy="4011225"/>
          </a:xfrm>
        </p:spPr>
        <p:txBody>
          <a:bodyPr/>
          <a:lstStyle/>
          <a:p>
            <a:pPr marL="101600" indent="0" algn="just">
              <a:buNone/>
            </a:pPr>
            <a:r>
              <a:rPr lang="en-US" sz="1800" cap="all" dirty="0"/>
              <a:t>PORTENTA H7</a:t>
            </a:r>
          </a:p>
          <a:p>
            <a:pPr algn="just"/>
            <a:r>
              <a:rPr lang="en-US" sz="1800" dirty="0"/>
              <a:t>The </a:t>
            </a:r>
            <a:r>
              <a:rPr lang="en-US" sz="1800" dirty="0" err="1"/>
              <a:t>Portenta</a:t>
            </a:r>
            <a:r>
              <a:rPr lang="en-US" sz="1800" dirty="0"/>
              <a:t> H7 will be ready for shipment approximately at the end of May 2020.</a:t>
            </a:r>
          </a:p>
          <a:p>
            <a:pPr algn="just"/>
            <a:r>
              <a:rPr lang="en-US" sz="1800" dirty="0"/>
              <a:t>Program it with high-level languages and AI while performing low-latency operations on its customizable </a:t>
            </a:r>
            <a:r>
              <a:rPr lang="en-US" sz="1800" dirty="0" smtClean="0"/>
              <a:t>hardware. </a:t>
            </a:r>
            <a:r>
              <a:rPr lang="en-US" sz="1800" dirty="0" err="1" smtClean="0"/>
              <a:t>Portenta</a:t>
            </a:r>
            <a:r>
              <a:rPr lang="en-US" sz="1800" dirty="0" smtClean="0"/>
              <a:t> can </a:t>
            </a:r>
            <a:r>
              <a:rPr lang="en-US" sz="1800" dirty="0"/>
              <a:t>easily run processes created with </a:t>
            </a:r>
            <a:r>
              <a:rPr lang="en-US" sz="1800" dirty="0" err="1"/>
              <a:t>TensorFlow</a:t>
            </a:r>
            <a:r>
              <a:rPr lang="en-US" sz="1800" dirty="0"/>
              <a:t>™ Lite, you could have one of the cores computing a computer vision algorithm on the fly, while the other could be making low-level operations like controlling a motor, or acting as a user interface.</a:t>
            </a:r>
            <a:endParaRPr lang="en-US" sz="1800" dirty="0"/>
          </a:p>
        </p:txBody>
      </p:sp>
      <p:pic>
        <p:nvPicPr>
          <p:cNvPr id="4" name="Imagem 3"/>
          <p:cNvPicPr>
            <a:picLocks noChangeAspect="1"/>
          </p:cNvPicPr>
          <p:nvPr/>
        </p:nvPicPr>
        <p:blipFill>
          <a:blip r:embed="rId2"/>
          <a:stretch>
            <a:fillRect/>
          </a:stretch>
        </p:blipFill>
        <p:spPr>
          <a:xfrm>
            <a:off x="240869" y="1698173"/>
            <a:ext cx="3384335" cy="2147751"/>
          </a:xfrm>
          <a:prstGeom prst="rect">
            <a:avLst/>
          </a:prstGeom>
        </p:spPr>
      </p:pic>
    </p:spTree>
    <p:extLst>
      <p:ext uri="{BB962C8B-B14F-4D97-AF65-F5344CB8AC3E}">
        <p14:creationId xmlns:p14="http://schemas.microsoft.com/office/powerpoint/2010/main" val="1541778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New </a:t>
            </a:r>
            <a:r>
              <a:rPr lang="pt-BR" dirty="0" err="1" smtClean="0"/>
              <a:t>Trends</a:t>
            </a:r>
            <a:endParaRPr lang="en-US" dirty="0"/>
          </a:p>
        </p:txBody>
      </p:sp>
      <p:pic>
        <p:nvPicPr>
          <p:cNvPr id="4" name="Imagem 3"/>
          <p:cNvPicPr>
            <a:picLocks noChangeAspect="1"/>
          </p:cNvPicPr>
          <p:nvPr/>
        </p:nvPicPr>
        <p:blipFill>
          <a:blip r:embed="rId2"/>
          <a:stretch>
            <a:fillRect/>
          </a:stretch>
        </p:blipFill>
        <p:spPr>
          <a:xfrm>
            <a:off x="365486" y="1338144"/>
            <a:ext cx="2432667" cy="2432667"/>
          </a:xfrm>
          <a:prstGeom prst="rect">
            <a:avLst/>
          </a:prstGeom>
        </p:spPr>
      </p:pic>
      <p:pic>
        <p:nvPicPr>
          <p:cNvPr id="7" name="Imagem 6"/>
          <p:cNvPicPr>
            <a:picLocks noChangeAspect="1"/>
          </p:cNvPicPr>
          <p:nvPr/>
        </p:nvPicPr>
        <p:blipFill>
          <a:blip r:embed="rId3"/>
          <a:stretch>
            <a:fillRect/>
          </a:stretch>
        </p:blipFill>
        <p:spPr>
          <a:xfrm>
            <a:off x="3097467" y="1338144"/>
            <a:ext cx="2816077" cy="2432667"/>
          </a:xfrm>
          <a:prstGeom prst="rect">
            <a:avLst/>
          </a:prstGeom>
        </p:spPr>
      </p:pic>
      <p:pic>
        <p:nvPicPr>
          <p:cNvPr id="8" name="Imagem 7"/>
          <p:cNvPicPr>
            <a:picLocks noChangeAspect="1"/>
          </p:cNvPicPr>
          <p:nvPr/>
        </p:nvPicPr>
        <p:blipFill rotWithShape="1">
          <a:blip r:embed="rId4"/>
          <a:srcRect l="27456"/>
          <a:stretch/>
        </p:blipFill>
        <p:spPr>
          <a:xfrm>
            <a:off x="6322423" y="1338144"/>
            <a:ext cx="2647132" cy="2432667"/>
          </a:xfrm>
          <a:prstGeom prst="rect">
            <a:avLst/>
          </a:prstGeom>
        </p:spPr>
      </p:pic>
      <p:sp>
        <p:nvSpPr>
          <p:cNvPr id="9" name="Retângulo 8"/>
          <p:cNvSpPr/>
          <p:nvPr/>
        </p:nvSpPr>
        <p:spPr>
          <a:xfrm>
            <a:off x="712831" y="3882078"/>
            <a:ext cx="1737976" cy="307777"/>
          </a:xfrm>
          <a:prstGeom prst="rect">
            <a:avLst/>
          </a:prstGeom>
        </p:spPr>
        <p:txBody>
          <a:bodyPr wrap="none">
            <a:spAutoFit/>
          </a:bodyPr>
          <a:lstStyle/>
          <a:p>
            <a:r>
              <a:rPr lang="en-US" dirty="0" err="1" smtClean="0">
                <a:solidFill>
                  <a:schemeClr val="bg1"/>
                </a:solidFill>
              </a:rPr>
              <a:t>Nvidia</a:t>
            </a:r>
            <a:r>
              <a:rPr lang="en-US" dirty="0" smtClean="0">
                <a:solidFill>
                  <a:schemeClr val="bg1"/>
                </a:solidFill>
              </a:rPr>
              <a:t> Jetson Nano</a:t>
            </a:r>
            <a:endParaRPr lang="en-US" dirty="0">
              <a:solidFill>
                <a:schemeClr val="bg1"/>
              </a:solidFill>
            </a:endParaRPr>
          </a:p>
        </p:txBody>
      </p:sp>
      <p:sp>
        <p:nvSpPr>
          <p:cNvPr id="10" name="Retângulo 9"/>
          <p:cNvSpPr/>
          <p:nvPr/>
        </p:nvSpPr>
        <p:spPr>
          <a:xfrm>
            <a:off x="3739061" y="3882078"/>
            <a:ext cx="1670650" cy="307777"/>
          </a:xfrm>
          <a:prstGeom prst="rect">
            <a:avLst/>
          </a:prstGeom>
        </p:spPr>
        <p:txBody>
          <a:bodyPr wrap="none">
            <a:spAutoFit/>
          </a:bodyPr>
          <a:lstStyle/>
          <a:p>
            <a:r>
              <a:rPr lang="en-US" dirty="0" err="1" smtClean="0">
                <a:solidFill>
                  <a:schemeClr val="bg1"/>
                </a:solidFill>
              </a:rPr>
              <a:t>Nvidia</a:t>
            </a:r>
            <a:r>
              <a:rPr lang="en-US" dirty="0" smtClean="0">
                <a:solidFill>
                  <a:schemeClr val="bg1"/>
                </a:solidFill>
              </a:rPr>
              <a:t> AGX Xavier</a:t>
            </a:r>
            <a:endParaRPr lang="en-US" dirty="0">
              <a:solidFill>
                <a:schemeClr val="bg1"/>
              </a:solidFill>
            </a:endParaRPr>
          </a:p>
        </p:txBody>
      </p:sp>
      <p:sp>
        <p:nvSpPr>
          <p:cNvPr id="11" name="Retângulo 10"/>
          <p:cNvSpPr/>
          <p:nvPr/>
        </p:nvSpPr>
        <p:spPr>
          <a:xfrm>
            <a:off x="6465872" y="3882077"/>
            <a:ext cx="2366353" cy="307777"/>
          </a:xfrm>
          <a:prstGeom prst="rect">
            <a:avLst/>
          </a:prstGeom>
        </p:spPr>
        <p:txBody>
          <a:bodyPr wrap="none">
            <a:spAutoFit/>
          </a:bodyPr>
          <a:lstStyle/>
          <a:p>
            <a:r>
              <a:rPr lang="en-US" dirty="0" smtClean="0">
                <a:solidFill>
                  <a:schemeClr val="bg1"/>
                </a:solidFill>
              </a:rPr>
              <a:t>Google TPU – USB version</a:t>
            </a:r>
            <a:endParaRPr lang="en-US" dirty="0">
              <a:solidFill>
                <a:schemeClr val="bg1"/>
              </a:solidFill>
            </a:endParaRPr>
          </a:p>
        </p:txBody>
      </p:sp>
    </p:spTree>
    <p:extLst>
      <p:ext uri="{BB962C8B-B14F-4D97-AF65-F5344CB8AC3E}">
        <p14:creationId xmlns:p14="http://schemas.microsoft.com/office/powerpoint/2010/main" val="2094124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Simulator Time</a:t>
            </a:r>
            <a:endParaRPr lang="en-US" dirty="0"/>
          </a:p>
        </p:txBody>
      </p:sp>
      <p:sp>
        <p:nvSpPr>
          <p:cNvPr id="3" name="Espaço Reservado para Texto 2"/>
          <p:cNvSpPr>
            <a:spLocks noGrp="1"/>
          </p:cNvSpPr>
          <p:nvPr>
            <p:ph type="body" idx="1"/>
          </p:nvPr>
        </p:nvSpPr>
        <p:spPr>
          <a:xfrm>
            <a:off x="4058120" y="919100"/>
            <a:ext cx="4774105" cy="3416400"/>
          </a:xfrm>
        </p:spPr>
        <p:txBody>
          <a:bodyPr/>
          <a:lstStyle/>
          <a:p>
            <a:pPr algn="just"/>
            <a:r>
              <a:rPr lang="en-US" dirty="0" err="1" smtClean="0"/>
              <a:t>Tinkercad</a:t>
            </a:r>
            <a:r>
              <a:rPr lang="en-US" dirty="0" smtClean="0"/>
              <a:t> </a:t>
            </a:r>
            <a:r>
              <a:rPr lang="en-US" dirty="0"/>
              <a:t>is a free, online 3D modeling program that runs in a web browser, known for its simplicity and ease of use. </a:t>
            </a:r>
            <a:endParaRPr lang="en-US" dirty="0" smtClean="0"/>
          </a:p>
          <a:p>
            <a:pPr algn="just"/>
            <a:r>
              <a:rPr lang="en-US" sz="1800" dirty="0" smtClean="0">
                <a:hlinkClick r:id="rId2"/>
              </a:rPr>
              <a:t>https</a:t>
            </a:r>
            <a:r>
              <a:rPr lang="en-US" sz="1800" dirty="0">
                <a:hlinkClick r:id="rId2"/>
              </a:rPr>
              <a:t>://</a:t>
            </a:r>
            <a:r>
              <a:rPr lang="en-US" sz="1800" dirty="0" smtClean="0">
                <a:hlinkClick r:id="rId2"/>
              </a:rPr>
              <a:t>www.tinkercad.com</a:t>
            </a:r>
            <a:endParaRPr lang="en-US" sz="1800" dirty="0" smtClean="0"/>
          </a:p>
          <a:p>
            <a:pPr algn="just"/>
            <a:endParaRPr lang="pt-BR" sz="1800" dirty="0"/>
          </a:p>
          <a:p>
            <a:pPr algn="just"/>
            <a:r>
              <a:rPr lang="pt-BR" sz="1800" dirty="0">
                <a:hlinkClick r:id="rId3"/>
              </a:rPr>
              <a:t>https://</a:t>
            </a:r>
            <a:r>
              <a:rPr lang="pt-BR" sz="1800" dirty="0" smtClean="0">
                <a:hlinkClick r:id="rId3"/>
              </a:rPr>
              <a:t>www.tinkercad.com/things/gQyRQ9PcXmq-copy-of-arduino-digital-and-analog-inputs-to-serial-monitor</a:t>
            </a:r>
            <a:endParaRPr lang="pt-BR" sz="1800" dirty="0" smtClean="0"/>
          </a:p>
          <a:p>
            <a:pPr algn="just"/>
            <a:r>
              <a:rPr lang="pt-BR" sz="1800" dirty="0">
                <a:hlinkClick r:id="rId4"/>
              </a:rPr>
              <a:t>https://</a:t>
            </a:r>
            <a:r>
              <a:rPr lang="pt-BR" sz="1800" dirty="0" smtClean="0">
                <a:hlinkClick r:id="rId4"/>
              </a:rPr>
              <a:t>www.tinkercad.com/things/61uiTRYDLVk-arduino-datalogger-simple</a:t>
            </a:r>
            <a:endParaRPr lang="pt-BR" sz="1800" dirty="0"/>
          </a:p>
          <a:p>
            <a:pPr algn="just"/>
            <a:r>
              <a:rPr lang="en-US" sz="1800" dirty="0" smtClean="0">
                <a:hlinkClick r:id="rId5"/>
              </a:rPr>
              <a:t>https</a:t>
            </a:r>
            <a:r>
              <a:rPr lang="en-US" sz="1800" dirty="0">
                <a:hlinkClick r:id="rId5"/>
              </a:rPr>
              <a:t>://www.instructables.com/id/Arduino-Datalogger/</a:t>
            </a:r>
            <a:endParaRPr lang="en-US" sz="1800" dirty="0"/>
          </a:p>
        </p:txBody>
      </p:sp>
      <p:pic>
        <p:nvPicPr>
          <p:cNvPr id="7" name="Imagem 6"/>
          <p:cNvPicPr>
            <a:picLocks noChangeAspect="1"/>
          </p:cNvPicPr>
          <p:nvPr/>
        </p:nvPicPr>
        <p:blipFill>
          <a:blip r:embed="rId6"/>
          <a:stretch>
            <a:fillRect/>
          </a:stretch>
        </p:blipFill>
        <p:spPr>
          <a:xfrm>
            <a:off x="880125" y="1672952"/>
            <a:ext cx="2471629" cy="2485950"/>
          </a:xfrm>
          <a:prstGeom prst="rect">
            <a:avLst/>
          </a:prstGeom>
        </p:spPr>
      </p:pic>
    </p:spTree>
    <p:extLst>
      <p:ext uri="{BB962C8B-B14F-4D97-AF65-F5344CB8AC3E}">
        <p14:creationId xmlns:p14="http://schemas.microsoft.com/office/powerpoint/2010/main" val="27092926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Setup for Server – Day 1 </a:t>
            </a:r>
            <a:endParaRPr lang="en-US" dirty="0"/>
          </a:p>
        </p:txBody>
      </p:sp>
      <p:pic>
        <p:nvPicPr>
          <p:cNvPr id="8194" name="Picture 2" descr="H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4975" y="1132275"/>
            <a:ext cx="4667250" cy="102870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p:cNvPicPr>
            <a:picLocks noChangeAspect="1"/>
          </p:cNvPicPr>
          <p:nvPr/>
        </p:nvPicPr>
        <p:blipFill>
          <a:blip r:embed="rId3"/>
          <a:stretch>
            <a:fillRect/>
          </a:stretch>
        </p:blipFill>
        <p:spPr>
          <a:xfrm>
            <a:off x="5453334" y="2557950"/>
            <a:ext cx="2295525" cy="1990725"/>
          </a:xfrm>
          <a:prstGeom prst="rect">
            <a:avLst/>
          </a:prstGeom>
        </p:spPr>
      </p:pic>
      <p:pic>
        <p:nvPicPr>
          <p:cNvPr id="10" name="Imagem 9"/>
          <p:cNvPicPr>
            <a:picLocks noChangeAspect="1"/>
          </p:cNvPicPr>
          <p:nvPr/>
        </p:nvPicPr>
        <p:blipFill>
          <a:blip r:embed="rId4"/>
          <a:stretch>
            <a:fillRect/>
          </a:stretch>
        </p:blipFill>
        <p:spPr>
          <a:xfrm>
            <a:off x="681828" y="2506949"/>
            <a:ext cx="2758058" cy="1365672"/>
          </a:xfrm>
          <a:prstGeom prst="rect">
            <a:avLst/>
          </a:prstGeom>
        </p:spPr>
      </p:pic>
    </p:spTree>
    <p:extLst>
      <p:ext uri="{BB962C8B-B14F-4D97-AF65-F5344CB8AC3E}">
        <p14:creationId xmlns:p14="http://schemas.microsoft.com/office/powerpoint/2010/main" val="2588524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MQTT </a:t>
            </a:r>
            <a:r>
              <a:rPr lang="pt-BR" dirty="0" err="1" smtClean="0"/>
              <a:t>Protocol</a:t>
            </a:r>
            <a:endParaRPr lang="en-US" dirty="0"/>
          </a:p>
        </p:txBody>
      </p:sp>
      <p:sp>
        <p:nvSpPr>
          <p:cNvPr id="3" name="Espaço Reservado para Texto 2"/>
          <p:cNvSpPr>
            <a:spLocks noGrp="1"/>
          </p:cNvSpPr>
          <p:nvPr>
            <p:ph type="body" idx="1"/>
          </p:nvPr>
        </p:nvSpPr>
        <p:spPr/>
        <p:txBody>
          <a:bodyPr/>
          <a:lstStyle/>
          <a:p>
            <a:pPr marL="101600" indent="0">
              <a:buNone/>
            </a:pPr>
            <a:r>
              <a:rPr lang="en-US" b="1" dirty="0"/>
              <a:t>What is </a:t>
            </a:r>
            <a:r>
              <a:rPr lang="en-US" b="1" dirty="0" smtClean="0"/>
              <a:t>MQTT?</a:t>
            </a:r>
          </a:p>
          <a:p>
            <a:pPr marL="101600" indent="0" algn="just">
              <a:buNone/>
            </a:pPr>
            <a:r>
              <a:rPr lang="en-US" dirty="0" smtClean="0"/>
              <a:t>MQTT </a:t>
            </a:r>
            <a:r>
              <a:rPr lang="en-US" dirty="0"/>
              <a:t>is a lightweight</a:t>
            </a:r>
            <a:r>
              <a:rPr lang="en-US" b="1" dirty="0"/>
              <a:t> publish/subscribe</a:t>
            </a:r>
            <a:r>
              <a:rPr lang="en-US" dirty="0"/>
              <a:t> messaging protocol designed for M2M (machine to machine) telemetry in low bandwidth environments</a:t>
            </a:r>
            <a:r>
              <a:rPr lang="en-US" dirty="0" smtClean="0"/>
              <a:t>.</a:t>
            </a:r>
          </a:p>
          <a:p>
            <a:pPr marL="101600" indent="0" algn="just">
              <a:buNone/>
            </a:pPr>
            <a:endParaRPr lang="pt-BR" dirty="0"/>
          </a:p>
          <a:p>
            <a:pPr marL="101600" indent="0" algn="just">
              <a:buNone/>
            </a:pPr>
            <a:r>
              <a:rPr lang="en-US" dirty="0"/>
              <a:t>For MQTTv3.1.1 there is client software available in almost all programming languages and for the main operating systems Linux, Windows, Mac from the </a:t>
            </a:r>
            <a:r>
              <a:rPr lang="en-US" u="sng" dirty="0"/>
              <a:t>Eclipse </a:t>
            </a:r>
            <a:r>
              <a:rPr lang="en-US" u="sng" dirty="0" err="1"/>
              <a:t>Paho</a:t>
            </a:r>
            <a:r>
              <a:rPr lang="en-US" u="sng" dirty="0"/>
              <a:t> </a:t>
            </a:r>
            <a:r>
              <a:rPr lang="en-US" u="sng" dirty="0" smtClean="0"/>
              <a:t>project</a:t>
            </a:r>
            <a:endParaRPr lang="en-US" dirty="0" smtClean="0"/>
          </a:p>
          <a:p>
            <a:pPr marL="101600" indent="0">
              <a:buNone/>
            </a:pPr>
            <a:endParaRPr lang="en-US" dirty="0">
              <a:hlinkClick r:id="rId2"/>
            </a:endParaRPr>
          </a:p>
          <a:p>
            <a:pPr marL="101600" indent="0">
              <a:buNone/>
            </a:pPr>
            <a:r>
              <a:rPr lang="en-US" dirty="0" smtClean="0">
                <a:hlinkClick r:id="rId2"/>
              </a:rPr>
              <a:t>http</a:t>
            </a:r>
            <a:r>
              <a:rPr lang="en-US" dirty="0">
                <a:hlinkClick r:id="rId2"/>
              </a:rPr>
              <a:t>://www.steves-internet-guide.com/mqtt/</a:t>
            </a:r>
            <a:endParaRPr lang="en-US" dirty="0"/>
          </a:p>
        </p:txBody>
      </p:sp>
    </p:spTree>
    <p:extLst>
      <p:ext uri="{BB962C8B-B14F-4D97-AF65-F5344CB8AC3E}">
        <p14:creationId xmlns:p14="http://schemas.microsoft.com/office/powerpoint/2010/main" val="754539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Publisher/Subscriber Model</a:t>
            </a:r>
            <a:endParaRPr lang="en-US" dirty="0"/>
          </a:p>
        </p:txBody>
      </p:sp>
      <p:sp>
        <p:nvSpPr>
          <p:cNvPr id="3" name="Espaço Reservado para Texto 2"/>
          <p:cNvSpPr>
            <a:spLocks noGrp="1"/>
          </p:cNvSpPr>
          <p:nvPr>
            <p:ph type="body" idx="1"/>
          </p:nvPr>
        </p:nvSpPr>
        <p:spPr/>
        <p:txBody>
          <a:bodyPr/>
          <a:lstStyle/>
          <a:p>
            <a:pPr marL="101600" indent="0" algn="just">
              <a:buNone/>
            </a:pPr>
            <a:r>
              <a:rPr lang="en-US" b="1" dirty="0"/>
              <a:t>Publish/subscribe messaging, or pub/sub messaging, is a form of asynchronous service-to-service communication used in </a:t>
            </a:r>
            <a:r>
              <a:rPr lang="en-US" b="1" dirty="0" err="1"/>
              <a:t>serverless</a:t>
            </a:r>
            <a:r>
              <a:rPr lang="en-US" b="1" dirty="0"/>
              <a:t> and </a:t>
            </a:r>
            <a:r>
              <a:rPr lang="en-US" b="1" dirty="0" err="1"/>
              <a:t>microservices</a:t>
            </a:r>
            <a:r>
              <a:rPr lang="en-US" b="1" dirty="0"/>
              <a:t> architectures. In a pub/sub model, any message published to a topic is immediately received by all of the subscribers to the topic. </a:t>
            </a:r>
            <a:endParaRPr lang="en-US" b="1" dirty="0" smtClean="0"/>
          </a:p>
          <a:p>
            <a:pPr marL="101600" indent="0" algn="just">
              <a:buNone/>
            </a:pPr>
            <a:endParaRPr lang="en-US" b="1" dirty="0" smtClean="0"/>
          </a:p>
          <a:p>
            <a:pPr marL="101600" indent="0" algn="just">
              <a:buNone/>
            </a:pPr>
            <a:r>
              <a:rPr lang="en-US" b="1" dirty="0" smtClean="0"/>
              <a:t>Pub/sub </a:t>
            </a:r>
            <a:r>
              <a:rPr lang="en-US" b="1" dirty="0"/>
              <a:t>messaging can be used to enable event-driven architectures, or to decouple applications in order to increase performance, reliability and scalability.</a:t>
            </a:r>
            <a:endParaRPr lang="pt-BR" b="1" dirty="0" smtClean="0"/>
          </a:p>
        </p:txBody>
      </p:sp>
      <p:sp>
        <p:nvSpPr>
          <p:cNvPr id="4" name="Retângulo 3"/>
          <p:cNvSpPr/>
          <p:nvPr/>
        </p:nvSpPr>
        <p:spPr>
          <a:xfrm>
            <a:off x="5257231" y="4607961"/>
            <a:ext cx="3785011" cy="307777"/>
          </a:xfrm>
          <a:prstGeom prst="rect">
            <a:avLst/>
          </a:prstGeom>
        </p:spPr>
        <p:txBody>
          <a:bodyPr wrap="none">
            <a:spAutoFit/>
          </a:bodyPr>
          <a:lstStyle/>
          <a:p>
            <a:r>
              <a:rPr lang="en-US" dirty="0">
                <a:hlinkClick r:id="rId2"/>
              </a:rPr>
              <a:t>https://aws.amazon.com/pub-sub-messaging/</a:t>
            </a:r>
            <a:endParaRPr lang="en-US" dirty="0"/>
          </a:p>
        </p:txBody>
      </p:sp>
    </p:spTree>
    <p:extLst>
      <p:ext uri="{BB962C8B-B14F-4D97-AF65-F5344CB8AC3E}">
        <p14:creationId xmlns:p14="http://schemas.microsoft.com/office/powerpoint/2010/main" val="2120044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Four Core </a:t>
            </a:r>
            <a:r>
              <a:rPr lang="pt-BR" dirty="0" err="1" smtClean="0"/>
              <a:t>Concepts</a:t>
            </a:r>
            <a:r>
              <a:rPr lang="pt-BR" dirty="0" smtClean="0"/>
              <a:t> </a:t>
            </a:r>
            <a:endParaRPr lang="en-US" dirty="0"/>
          </a:p>
        </p:txBody>
      </p:sp>
      <p:sp>
        <p:nvSpPr>
          <p:cNvPr id="3" name="Espaço Reservado para Texto 2"/>
          <p:cNvSpPr>
            <a:spLocks noGrp="1"/>
          </p:cNvSpPr>
          <p:nvPr>
            <p:ph type="body" idx="1"/>
          </p:nvPr>
        </p:nvSpPr>
        <p:spPr/>
        <p:txBody>
          <a:bodyPr/>
          <a:lstStyle/>
          <a:p>
            <a:pPr algn="l"/>
            <a:r>
              <a:rPr lang="en-US" b="1" dirty="0"/>
              <a:t>Topic</a:t>
            </a:r>
            <a:r>
              <a:rPr lang="en-US" dirty="0"/>
              <a:t> – An intermediary channel that maintains a list of subscribers to relay messages to that are received from publishers</a:t>
            </a:r>
          </a:p>
          <a:p>
            <a:pPr algn="l"/>
            <a:r>
              <a:rPr lang="en-US" b="1" dirty="0"/>
              <a:t>Message</a:t>
            </a:r>
            <a:r>
              <a:rPr lang="en-US" dirty="0"/>
              <a:t> – Serialized messages sent to a topic by a publisher which has no knowledge of the subscribers</a:t>
            </a:r>
          </a:p>
          <a:p>
            <a:pPr algn="l"/>
            <a:r>
              <a:rPr lang="en-US" b="1" dirty="0"/>
              <a:t>Publisher</a:t>
            </a:r>
            <a:r>
              <a:rPr lang="en-US" dirty="0"/>
              <a:t> – The application that publishes a message to a topic</a:t>
            </a:r>
          </a:p>
          <a:p>
            <a:pPr algn="l"/>
            <a:r>
              <a:rPr lang="en-US" b="1" dirty="0"/>
              <a:t>Subscriber</a:t>
            </a:r>
            <a:r>
              <a:rPr lang="en-US" dirty="0"/>
              <a:t> – An application that registers itself with the desired topic in order to receive the appropriate </a:t>
            </a:r>
            <a:r>
              <a:rPr lang="en-US" dirty="0" smtClean="0"/>
              <a:t>message</a:t>
            </a:r>
            <a:endParaRPr lang="en-US" dirty="0"/>
          </a:p>
        </p:txBody>
      </p:sp>
    </p:spTree>
    <p:extLst>
      <p:ext uri="{BB962C8B-B14F-4D97-AF65-F5344CB8AC3E}">
        <p14:creationId xmlns:p14="http://schemas.microsoft.com/office/powerpoint/2010/main" val="3581889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Common use cases</a:t>
            </a:r>
          </a:p>
        </p:txBody>
      </p:sp>
      <p:sp>
        <p:nvSpPr>
          <p:cNvPr id="3" name="Espaço Reservado para Texto 2"/>
          <p:cNvSpPr>
            <a:spLocks noGrp="1"/>
          </p:cNvSpPr>
          <p:nvPr>
            <p:ph type="body" idx="1"/>
          </p:nvPr>
        </p:nvSpPr>
        <p:spPr/>
        <p:txBody>
          <a:bodyPr/>
          <a:lstStyle/>
          <a:p>
            <a:pPr algn="l"/>
            <a:r>
              <a:rPr lang="en-US" sz="1600" b="1" smtClean="0"/>
              <a:t>Balancing workloads in network clusters.</a:t>
            </a:r>
            <a:r>
              <a:rPr lang="en-US" sz="1600" smtClean="0"/>
              <a:t> For example, a large queue of tasks can be efficiently distributed among multiple workers, such as Google Compute Engine instances.</a:t>
            </a:r>
          </a:p>
          <a:p>
            <a:pPr algn="l"/>
            <a:r>
              <a:rPr lang="en-US" sz="1600" b="1" smtClean="0"/>
              <a:t>Implementing asynchronous workflows.</a:t>
            </a:r>
            <a:r>
              <a:rPr lang="en-US" sz="1600" smtClean="0"/>
              <a:t> For example, an order processing application can place an order on a topic, from which it can be processed by one or more workers.</a:t>
            </a:r>
          </a:p>
          <a:p>
            <a:pPr algn="l"/>
            <a:r>
              <a:rPr lang="en-US" sz="1600" b="1" smtClean="0"/>
              <a:t>Refreshing distributed caches.</a:t>
            </a:r>
            <a:r>
              <a:rPr lang="en-US" sz="1600" smtClean="0"/>
              <a:t> For example, an application can publish invalidation events to update the IDs of objects that have changed.</a:t>
            </a:r>
          </a:p>
          <a:p>
            <a:pPr algn="l"/>
            <a:r>
              <a:rPr lang="en-US" sz="1600" b="1" smtClean="0"/>
              <a:t>Data streaming from various processes or devices.</a:t>
            </a:r>
            <a:r>
              <a:rPr lang="en-US" sz="1600" smtClean="0"/>
              <a:t> For example, a residential sensor can stream data to backend servers hosted in the cloud.</a:t>
            </a:r>
          </a:p>
          <a:p>
            <a:pPr algn="l"/>
            <a:r>
              <a:rPr lang="en-US" sz="1600" b="1" smtClean="0"/>
              <a:t>Reliability improvement.</a:t>
            </a:r>
            <a:r>
              <a:rPr lang="en-US" sz="1600" smtClean="0"/>
              <a:t> For example, a single-zone Compute Engine service can operate in additional zones by subscribing to a common topic, to recover from failures in a zone or region.</a:t>
            </a:r>
          </a:p>
          <a:p>
            <a:endParaRPr lang="en-US" sz="1400" dirty="0"/>
          </a:p>
        </p:txBody>
      </p:sp>
      <p:sp>
        <p:nvSpPr>
          <p:cNvPr id="4" name="Retângulo 3"/>
          <p:cNvSpPr/>
          <p:nvPr/>
        </p:nvSpPr>
        <p:spPr>
          <a:xfrm>
            <a:off x="4886914" y="4394786"/>
            <a:ext cx="3945311" cy="307777"/>
          </a:xfrm>
          <a:prstGeom prst="rect">
            <a:avLst/>
          </a:prstGeom>
        </p:spPr>
        <p:txBody>
          <a:bodyPr wrap="none">
            <a:spAutoFit/>
          </a:bodyPr>
          <a:lstStyle/>
          <a:p>
            <a:r>
              <a:rPr lang="en-US" dirty="0">
                <a:hlinkClick r:id="rId2"/>
              </a:rPr>
              <a:t>https://cloud.google.com/pubsub/docs/overview</a:t>
            </a:r>
            <a:endParaRPr lang="en-US" dirty="0"/>
          </a:p>
        </p:txBody>
      </p:sp>
    </p:spTree>
    <p:extLst>
      <p:ext uri="{BB962C8B-B14F-4D97-AF65-F5344CB8AC3E}">
        <p14:creationId xmlns:p14="http://schemas.microsoft.com/office/powerpoint/2010/main" val="293982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Wearable Devices / Open Data Protocols</a:t>
            </a:r>
            <a:endParaRPr lang="en-US" dirty="0"/>
          </a:p>
        </p:txBody>
      </p:sp>
      <p:sp>
        <p:nvSpPr>
          <p:cNvPr id="3" name="Espaço Reservado para Texto 2"/>
          <p:cNvSpPr>
            <a:spLocks noGrp="1"/>
          </p:cNvSpPr>
          <p:nvPr>
            <p:ph type="body" idx="1"/>
          </p:nvPr>
        </p:nvSpPr>
        <p:spPr/>
        <p:txBody>
          <a:bodyPr/>
          <a:lstStyle/>
          <a:p>
            <a:pPr marL="101600" indent="0">
              <a:buNone/>
            </a:pPr>
            <a:endParaRPr lang="en-US" dirty="0"/>
          </a:p>
        </p:txBody>
      </p:sp>
      <p:pic>
        <p:nvPicPr>
          <p:cNvPr id="8" name="Imagem 7"/>
          <p:cNvPicPr>
            <a:picLocks noChangeAspect="1"/>
          </p:cNvPicPr>
          <p:nvPr/>
        </p:nvPicPr>
        <p:blipFill>
          <a:blip r:embed="rId2"/>
          <a:stretch>
            <a:fillRect/>
          </a:stretch>
        </p:blipFill>
        <p:spPr>
          <a:xfrm>
            <a:off x="311700" y="1132275"/>
            <a:ext cx="4024876" cy="2377366"/>
          </a:xfrm>
          <a:prstGeom prst="rect">
            <a:avLst/>
          </a:prstGeom>
        </p:spPr>
      </p:pic>
      <p:pic>
        <p:nvPicPr>
          <p:cNvPr id="9" name="Picture 2" descr="Resultado de imagem para bitalin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4842" y="1132275"/>
            <a:ext cx="3797383" cy="19372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sultado de imagem para eda devices wear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0893" y="3202505"/>
            <a:ext cx="1888128" cy="19409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esultado de imagem para eda devices wearab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1182" y="3173409"/>
            <a:ext cx="1916431" cy="19700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esultado de imagem para movisens eda mov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9741" b="11283"/>
          <a:stretch/>
        </p:blipFill>
        <p:spPr bwMode="auto">
          <a:xfrm>
            <a:off x="410108" y="3722816"/>
            <a:ext cx="1914030" cy="1320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8754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Sample</a:t>
            </a:r>
            <a:r>
              <a:rPr lang="pt-BR" dirty="0" smtClean="0"/>
              <a:t> Case: </a:t>
            </a:r>
            <a:r>
              <a:rPr lang="en-US" dirty="0"/>
              <a:t>Freight Farms</a:t>
            </a:r>
          </a:p>
        </p:txBody>
      </p:sp>
      <p:sp>
        <p:nvSpPr>
          <p:cNvPr id="3" name="Espaço Reservado para Texto 2"/>
          <p:cNvSpPr>
            <a:spLocks noGrp="1"/>
          </p:cNvSpPr>
          <p:nvPr>
            <p:ph type="body" idx="1"/>
          </p:nvPr>
        </p:nvSpPr>
        <p:spPr>
          <a:xfrm>
            <a:off x="311700" y="1132275"/>
            <a:ext cx="4173214" cy="3416400"/>
          </a:xfrm>
        </p:spPr>
        <p:txBody>
          <a:bodyPr/>
          <a:lstStyle/>
          <a:p>
            <a:pPr marL="101600" indent="0" algn="l">
              <a:buNone/>
            </a:pPr>
            <a:r>
              <a:rPr lang="en-US" dirty="0"/>
              <a:t>Powering the real food revolution with </a:t>
            </a:r>
            <a:r>
              <a:rPr lang="en-US" dirty="0" err="1"/>
              <a:t>IoT</a:t>
            </a:r>
            <a:r>
              <a:rPr lang="en-US" dirty="0"/>
              <a:t>, </a:t>
            </a:r>
            <a:r>
              <a:rPr lang="en-US" dirty="0" smtClean="0"/>
              <a:t>MQTT. Every </a:t>
            </a:r>
            <a:r>
              <a:rPr lang="en-US" dirty="0"/>
              <a:t>farm is provisioned with a gateway device that’s running a </a:t>
            </a:r>
            <a:r>
              <a:rPr lang="en-US" dirty="0" err="1"/>
              <a:t>Xively</a:t>
            </a:r>
            <a:r>
              <a:rPr lang="en-US" dirty="0"/>
              <a:t> MQTT client locally. It’s connected to the other hardware devices, such as IP security cameras, wireless sensors, and the farm’s automation controller. </a:t>
            </a:r>
            <a:r>
              <a:rPr lang="en-US" dirty="0" err="1"/>
              <a:t>Xively</a:t>
            </a:r>
            <a:r>
              <a:rPr lang="en-US" dirty="0"/>
              <a:t> serves as our MQTT communication gateway and broker.</a:t>
            </a:r>
          </a:p>
        </p:txBody>
      </p:sp>
      <p:pic>
        <p:nvPicPr>
          <p:cNvPr id="4" name="Imagem 3"/>
          <p:cNvPicPr>
            <a:picLocks noChangeAspect="1"/>
          </p:cNvPicPr>
          <p:nvPr/>
        </p:nvPicPr>
        <p:blipFill>
          <a:blip r:embed="rId2"/>
          <a:stretch>
            <a:fillRect/>
          </a:stretch>
        </p:blipFill>
        <p:spPr>
          <a:xfrm>
            <a:off x="4654731" y="1807027"/>
            <a:ext cx="4271554" cy="2402749"/>
          </a:xfrm>
          <a:prstGeom prst="rect">
            <a:avLst/>
          </a:prstGeom>
        </p:spPr>
      </p:pic>
    </p:spTree>
    <p:extLst>
      <p:ext uri="{BB962C8B-B14F-4D97-AF65-F5344CB8AC3E}">
        <p14:creationId xmlns:p14="http://schemas.microsoft.com/office/powerpoint/2010/main" val="3875253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Sample</a:t>
            </a:r>
            <a:r>
              <a:rPr lang="pt-BR" dirty="0" smtClean="0"/>
              <a:t> Case </a:t>
            </a:r>
            <a:r>
              <a:rPr lang="pt-BR" dirty="0" err="1" smtClean="0"/>
              <a:t>Specifics</a:t>
            </a:r>
            <a:endParaRPr lang="en-US" dirty="0"/>
          </a:p>
        </p:txBody>
      </p:sp>
      <p:sp>
        <p:nvSpPr>
          <p:cNvPr id="3" name="Espaço Reservado para Texto 2"/>
          <p:cNvSpPr>
            <a:spLocks noGrp="1"/>
          </p:cNvSpPr>
          <p:nvPr>
            <p:ph type="body" idx="1"/>
          </p:nvPr>
        </p:nvSpPr>
        <p:spPr>
          <a:xfrm>
            <a:off x="215906" y="853600"/>
            <a:ext cx="8520600" cy="3416400"/>
          </a:xfrm>
        </p:spPr>
        <p:txBody>
          <a:bodyPr/>
          <a:lstStyle/>
          <a:p>
            <a:pPr algn="l"/>
            <a:r>
              <a:rPr lang="en-US" dirty="0"/>
              <a:t>With MQTT, you have one broker and n number of clients. Each new message only needs to be sent over the wire from the farm once, but will end up on all connected clients and our server instantly. This both saves on bandwidth </a:t>
            </a:r>
            <a:r>
              <a:rPr lang="en-US" dirty="0" smtClean="0"/>
              <a:t>and scales </a:t>
            </a:r>
            <a:r>
              <a:rPr lang="en-US" dirty="0"/>
              <a:t>well as we bring more </a:t>
            </a:r>
            <a:r>
              <a:rPr lang="en-US" dirty="0" smtClean="0"/>
              <a:t>farms </a:t>
            </a:r>
            <a:r>
              <a:rPr lang="en-US" dirty="0"/>
              <a:t>and client apps online</a:t>
            </a:r>
            <a:r>
              <a:rPr lang="en-US" dirty="0" smtClean="0"/>
              <a:t>.</a:t>
            </a:r>
            <a:endParaRPr lang="pt-BR" dirty="0" smtClean="0"/>
          </a:p>
          <a:p>
            <a:pPr algn="l"/>
            <a:r>
              <a:rPr lang="en-US" dirty="0"/>
              <a:t>MQTT is built around the concept of channels (ex. /sensors), and each client can subscribe to and extend channels (ex. /sensors/{</a:t>
            </a:r>
            <a:r>
              <a:rPr lang="en-US" dirty="0" err="1"/>
              <a:t>farmId</a:t>
            </a:r>
            <a:r>
              <a:rPr lang="en-US" dirty="0"/>
              <a:t>}). </a:t>
            </a:r>
            <a:r>
              <a:rPr lang="en-US" dirty="0" smtClean="0"/>
              <a:t>They </a:t>
            </a:r>
            <a:r>
              <a:rPr lang="en-US" dirty="0"/>
              <a:t>don’t just have a /sensor channel that every device or client can subscribe to. Instead, every farm has its own set of channels built from the template, e.g. /{</a:t>
            </a:r>
            <a:r>
              <a:rPr lang="en-US" dirty="0" err="1"/>
              <a:t>farmId</a:t>
            </a:r>
            <a:r>
              <a:rPr lang="en-US" dirty="0"/>
              <a:t>}/sensors.</a:t>
            </a:r>
            <a:endParaRPr lang="pt-BR" dirty="0"/>
          </a:p>
          <a:p>
            <a:pPr algn="l"/>
            <a:r>
              <a:rPr lang="en-US" dirty="0"/>
              <a:t>Each farm has 10 sensors. Some track climate-related conditions, such as humidity, CO2, and temperature. Others track conditions in our growing tanks, such as nutrients or pH levels in the water.</a:t>
            </a:r>
            <a:endParaRPr lang="en-US" dirty="0" smtClean="0"/>
          </a:p>
          <a:p>
            <a:pPr marL="101600" indent="0" algn="l">
              <a:buNone/>
            </a:pPr>
            <a:endParaRPr lang="en-US" dirty="0" smtClean="0"/>
          </a:p>
          <a:p>
            <a:pPr marL="101600" indent="0" algn="l">
              <a:buNone/>
            </a:pPr>
            <a:endParaRPr lang="pt-BR" dirty="0"/>
          </a:p>
          <a:p>
            <a:pPr marL="101600" indent="0" algn="l">
              <a:buNone/>
            </a:pPr>
            <a:endParaRPr lang="en-US" dirty="0"/>
          </a:p>
        </p:txBody>
      </p:sp>
    </p:spTree>
    <p:extLst>
      <p:ext uri="{BB962C8B-B14F-4D97-AF65-F5344CB8AC3E}">
        <p14:creationId xmlns:p14="http://schemas.microsoft.com/office/powerpoint/2010/main" val="1748975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MQTT – 101 </a:t>
            </a:r>
            <a:endParaRPr lang="en-US" dirty="0"/>
          </a:p>
        </p:txBody>
      </p:sp>
      <p:pic>
        <p:nvPicPr>
          <p:cNvPr id="4" name="Imagem 3"/>
          <p:cNvPicPr>
            <a:picLocks noChangeAspect="1"/>
          </p:cNvPicPr>
          <p:nvPr/>
        </p:nvPicPr>
        <p:blipFill>
          <a:blip r:embed="rId2"/>
          <a:stretch>
            <a:fillRect/>
          </a:stretch>
        </p:blipFill>
        <p:spPr>
          <a:xfrm>
            <a:off x="690945" y="1755975"/>
            <a:ext cx="3759135" cy="2115920"/>
          </a:xfrm>
          <a:prstGeom prst="rect">
            <a:avLst/>
          </a:prstGeom>
        </p:spPr>
      </p:pic>
      <p:sp>
        <p:nvSpPr>
          <p:cNvPr id="5" name="Retângulo 4"/>
          <p:cNvSpPr/>
          <p:nvPr/>
        </p:nvSpPr>
        <p:spPr>
          <a:xfrm>
            <a:off x="5039991" y="4743051"/>
            <a:ext cx="4104009" cy="307777"/>
          </a:xfrm>
          <a:prstGeom prst="rect">
            <a:avLst/>
          </a:prstGeom>
        </p:spPr>
        <p:txBody>
          <a:bodyPr wrap="none">
            <a:spAutoFit/>
          </a:bodyPr>
          <a:lstStyle/>
          <a:p>
            <a:r>
              <a:rPr lang="en-US" dirty="0">
                <a:hlinkClick r:id="rId3"/>
              </a:rPr>
              <a:t>http://www.steves-internet-guide.com/mqtt-works/</a:t>
            </a:r>
            <a:endParaRPr lang="en-US" dirty="0"/>
          </a:p>
        </p:txBody>
      </p:sp>
      <p:pic>
        <p:nvPicPr>
          <p:cNvPr id="6" name="Imagem 5"/>
          <p:cNvPicPr>
            <a:picLocks noChangeAspect="1"/>
          </p:cNvPicPr>
          <p:nvPr/>
        </p:nvPicPr>
        <p:blipFill>
          <a:blip r:embed="rId4"/>
          <a:stretch>
            <a:fillRect/>
          </a:stretch>
        </p:blipFill>
        <p:spPr>
          <a:xfrm>
            <a:off x="5487513" y="1088570"/>
            <a:ext cx="3208963" cy="3079569"/>
          </a:xfrm>
          <a:prstGeom prst="rect">
            <a:avLst/>
          </a:prstGeom>
        </p:spPr>
      </p:pic>
    </p:spTree>
    <p:extLst>
      <p:ext uri="{BB962C8B-B14F-4D97-AF65-F5344CB8AC3E}">
        <p14:creationId xmlns:p14="http://schemas.microsoft.com/office/powerpoint/2010/main" val="41542081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MQTT </a:t>
            </a:r>
            <a:r>
              <a:rPr lang="pt-BR" dirty="0" err="1" smtClean="0"/>
              <a:t>Paho</a:t>
            </a:r>
            <a:r>
              <a:rPr lang="pt-BR" dirty="0" smtClean="0"/>
              <a:t> - </a:t>
            </a:r>
            <a:r>
              <a:rPr lang="en-US" dirty="0" smtClean="0"/>
              <a:t>Callbacks</a:t>
            </a:r>
            <a:endParaRPr lang="en-US" dirty="0"/>
          </a:p>
        </p:txBody>
      </p:sp>
      <p:sp>
        <p:nvSpPr>
          <p:cNvPr id="3" name="Espaço Reservado para Texto 2"/>
          <p:cNvSpPr>
            <a:spLocks noGrp="1"/>
          </p:cNvSpPr>
          <p:nvPr>
            <p:ph type="body" idx="1"/>
          </p:nvPr>
        </p:nvSpPr>
        <p:spPr>
          <a:xfrm>
            <a:off x="311700" y="1132275"/>
            <a:ext cx="8301077" cy="3416400"/>
          </a:xfrm>
        </p:spPr>
        <p:txBody>
          <a:bodyPr/>
          <a:lstStyle/>
          <a:p>
            <a:pPr marL="101600" indent="0" algn="l">
              <a:buNone/>
            </a:pPr>
            <a:r>
              <a:rPr lang="en-US" sz="1800" b="1" dirty="0" err="1" smtClean="0"/>
              <a:t>on_connect</a:t>
            </a:r>
            <a:r>
              <a:rPr lang="en-US" sz="1800" b="1" dirty="0" smtClean="0"/>
              <a:t>() - </a:t>
            </a:r>
            <a:r>
              <a:rPr lang="en-US" sz="1800" dirty="0"/>
              <a:t>Called when the broker responds to our connection </a:t>
            </a:r>
            <a:r>
              <a:rPr lang="en-US" sz="1800" dirty="0" smtClean="0"/>
              <a:t>request</a:t>
            </a:r>
          </a:p>
          <a:p>
            <a:pPr marL="101600" indent="0" algn="l">
              <a:buNone/>
            </a:pPr>
            <a:r>
              <a:rPr lang="en-US" sz="1800" b="1" dirty="0" err="1"/>
              <a:t>on_disconnect</a:t>
            </a:r>
            <a:r>
              <a:rPr lang="en-US" sz="1800" b="1" dirty="0" smtClean="0"/>
              <a:t>() - </a:t>
            </a:r>
            <a:r>
              <a:rPr lang="en-US" sz="1800" dirty="0"/>
              <a:t>Called when the client disconnects from the </a:t>
            </a:r>
            <a:r>
              <a:rPr lang="en-US" sz="1800" dirty="0" smtClean="0"/>
              <a:t>broker</a:t>
            </a:r>
          </a:p>
          <a:p>
            <a:pPr marL="101600" indent="0" algn="l">
              <a:buNone/>
            </a:pPr>
            <a:r>
              <a:rPr lang="en-US" sz="1800" b="1" dirty="0" err="1" smtClean="0"/>
              <a:t>on_message</a:t>
            </a:r>
            <a:r>
              <a:rPr lang="en-US" sz="1800" b="1" dirty="0" smtClean="0"/>
              <a:t>() </a:t>
            </a:r>
            <a:r>
              <a:rPr lang="en-US" sz="1800" b="1" dirty="0"/>
              <a:t>–  Called when a message has been received on a topic that the client subscribes to and the message does not match an existing topic filter callback.</a:t>
            </a:r>
            <a:endParaRPr lang="en-US" sz="1800" b="1" dirty="0" smtClean="0"/>
          </a:p>
          <a:p>
            <a:pPr marL="101600" indent="0" algn="l">
              <a:buNone/>
            </a:pPr>
            <a:r>
              <a:rPr lang="en-US" sz="1800" b="1" dirty="0" err="1"/>
              <a:t>message_callback_add</a:t>
            </a:r>
            <a:r>
              <a:rPr lang="en-US" sz="1800" b="1" dirty="0" smtClean="0"/>
              <a:t>() </a:t>
            </a:r>
            <a:r>
              <a:rPr lang="en-US" sz="1800" b="1" dirty="0"/>
              <a:t>- This function allows you to define callbacks that handle incoming messages for specific subscription filters, including with wildcards. This lets you, for example, subscribe to sensors/# and have one callback to handle sensors/temperature and another to handle sensors/humidity.</a:t>
            </a:r>
            <a:endParaRPr lang="en-US" sz="1800" b="1" dirty="0" smtClean="0"/>
          </a:p>
          <a:p>
            <a:pPr marL="101600" indent="0" algn="l">
              <a:buNone/>
            </a:pPr>
            <a:r>
              <a:rPr lang="en-US" sz="1800" b="1" dirty="0" err="1"/>
              <a:t>on_publish</a:t>
            </a:r>
            <a:r>
              <a:rPr lang="en-US" sz="1800" b="1" dirty="0" smtClean="0"/>
              <a:t>() </a:t>
            </a:r>
            <a:r>
              <a:rPr lang="en-US" sz="1800" b="1" dirty="0"/>
              <a:t>- Called when a message that was to be sent using the publish() call has completed transmission to the broker</a:t>
            </a:r>
            <a:r>
              <a:rPr lang="en-US" sz="1800" b="1" dirty="0" smtClean="0"/>
              <a:t>.</a:t>
            </a:r>
            <a:endParaRPr lang="en-US" sz="1800" b="1" dirty="0"/>
          </a:p>
          <a:p>
            <a:pPr marL="101600" indent="0">
              <a:buNone/>
            </a:pPr>
            <a:r>
              <a:rPr lang="en-US" sz="1800" dirty="0"/>
              <a:t>https://www.eclipse.org/paho/clients/python/docs/</a:t>
            </a:r>
          </a:p>
        </p:txBody>
      </p:sp>
    </p:spTree>
    <p:extLst>
      <p:ext uri="{BB962C8B-B14F-4D97-AF65-F5344CB8AC3E}">
        <p14:creationId xmlns:p14="http://schemas.microsoft.com/office/powerpoint/2010/main" val="23995714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Launch</a:t>
            </a:r>
            <a:r>
              <a:rPr lang="pt-BR" dirty="0" smtClean="0"/>
              <a:t> </a:t>
            </a:r>
            <a:r>
              <a:rPr lang="pt-BR" dirty="0" err="1" smtClean="0"/>
              <a:t>the</a:t>
            </a:r>
            <a:r>
              <a:rPr lang="pt-BR" dirty="0" smtClean="0"/>
              <a:t> </a:t>
            </a:r>
            <a:r>
              <a:rPr lang="pt-BR" dirty="0" err="1" smtClean="0"/>
              <a:t>Jupyter</a:t>
            </a:r>
            <a:r>
              <a:rPr lang="pt-BR" dirty="0" smtClean="0"/>
              <a:t> NB</a:t>
            </a:r>
            <a:endParaRPr lang="en-US" dirty="0"/>
          </a:p>
        </p:txBody>
      </p:sp>
      <p:sp>
        <p:nvSpPr>
          <p:cNvPr id="3" name="Espaço Reservado para Texto 2"/>
          <p:cNvSpPr>
            <a:spLocks noGrp="1"/>
          </p:cNvSpPr>
          <p:nvPr>
            <p:ph type="body" idx="1"/>
          </p:nvPr>
        </p:nvSpPr>
        <p:spPr/>
        <p:txBody>
          <a:bodyPr/>
          <a:lstStyle/>
          <a:p>
            <a:pPr algn="l"/>
            <a:r>
              <a:rPr lang="pt-BR" dirty="0" err="1" smtClean="0"/>
              <a:t>Walkthough</a:t>
            </a:r>
            <a:r>
              <a:rPr lang="pt-BR" dirty="0" smtClean="0"/>
              <a:t> </a:t>
            </a:r>
            <a:r>
              <a:rPr lang="pt-BR" dirty="0" err="1" smtClean="0"/>
              <a:t>the</a:t>
            </a:r>
            <a:r>
              <a:rPr lang="pt-BR" dirty="0" smtClean="0"/>
              <a:t> </a:t>
            </a:r>
            <a:r>
              <a:rPr lang="pt-BR" dirty="0" err="1" smtClean="0"/>
              <a:t>code</a:t>
            </a:r>
            <a:endParaRPr lang="pt-BR" dirty="0" smtClean="0"/>
          </a:p>
          <a:p>
            <a:pPr algn="l"/>
            <a:r>
              <a:rPr lang="pt-BR" dirty="0" err="1" smtClean="0"/>
              <a:t>Send</a:t>
            </a:r>
            <a:r>
              <a:rPr lang="pt-BR" dirty="0" smtClean="0"/>
              <a:t> / </a:t>
            </a:r>
            <a:r>
              <a:rPr lang="pt-BR" dirty="0" err="1" smtClean="0"/>
              <a:t>Receive</a:t>
            </a:r>
            <a:r>
              <a:rPr lang="pt-BR" dirty="0" smtClean="0"/>
              <a:t> in </a:t>
            </a:r>
            <a:r>
              <a:rPr lang="pt-BR" dirty="0" err="1" smtClean="0"/>
              <a:t>Different</a:t>
            </a:r>
            <a:r>
              <a:rPr lang="pt-BR" dirty="0" smtClean="0"/>
              <a:t> </a:t>
            </a:r>
            <a:r>
              <a:rPr lang="pt-BR" dirty="0" err="1" smtClean="0"/>
              <a:t>Computers</a:t>
            </a:r>
            <a:r>
              <a:rPr lang="pt-BR" dirty="0" smtClean="0"/>
              <a:t>/Notebooks </a:t>
            </a:r>
          </a:p>
          <a:p>
            <a:pPr algn="l"/>
            <a:r>
              <a:rPr lang="pt-BR" dirty="0" err="1" smtClean="0"/>
              <a:t>Devise</a:t>
            </a:r>
            <a:r>
              <a:rPr lang="pt-BR" dirty="0" smtClean="0"/>
              <a:t> a </a:t>
            </a:r>
            <a:r>
              <a:rPr lang="pt-BR" dirty="0" err="1" smtClean="0"/>
              <a:t>schema</a:t>
            </a:r>
            <a:r>
              <a:rPr lang="pt-BR" dirty="0" smtClean="0"/>
              <a:t> for “sensor” data</a:t>
            </a:r>
          </a:p>
          <a:p>
            <a:pPr algn="l"/>
            <a:endParaRPr lang="pt-BR" dirty="0" smtClean="0"/>
          </a:p>
          <a:p>
            <a:pPr marL="101600" indent="0" algn="l">
              <a:buNone/>
            </a:pPr>
            <a:endParaRPr lang="pt-BR" dirty="0"/>
          </a:p>
          <a:p>
            <a:pPr marL="101600" indent="0" algn="l">
              <a:buNone/>
            </a:pPr>
            <a:r>
              <a:rPr lang="pt-BR" dirty="0" smtClean="0"/>
              <a:t>Time </a:t>
            </a:r>
            <a:r>
              <a:rPr lang="pt-BR" dirty="0" err="1" smtClean="0"/>
              <a:t>estimated</a:t>
            </a:r>
            <a:r>
              <a:rPr lang="pt-BR" dirty="0" smtClean="0"/>
              <a:t> – 15 minutes</a:t>
            </a:r>
            <a:endParaRPr lang="pt-BR" dirty="0"/>
          </a:p>
          <a:p>
            <a:pPr marL="101600" indent="0" algn="l">
              <a:buNone/>
            </a:pPr>
            <a:endParaRPr lang="en-US" dirty="0" smtClean="0">
              <a:hlinkClick r:id="rId2"/>
            </a:endParaRPr>
          </a:p>
          <a:p>
            <a:pPr marL="101600" indent="0" algn="l">
              <a:buNone/>
            </a:pPr>
            <a:r>
              <a:rPr lang="en-US" dirty="0" smtClean="0">
                <a:hlinkClick r:id="rId2"/>
              </a:rPr>
              <a:t>http</a:t>
            </a:r>
            <a:r>
              <a:rPr lang="en-US" dirty="0">
                <a:hlinkClick r:id="rId2"/>
              </a:rPr>
              <a:t>://www.steves-internet-guide.com/understanding-mqtt-topics/</a:t>
            </a:r>
            <a:endParaRPr lang="en-US" dirty="0"/>
          </a:p>
        </p:txBody>
      </p:sp>
    </p:spTree>
    <p:extLst>
      <p:ext uri="{BB962C8B-B14F-4D97-AF65-F5344CB8AC3E}">
        <p14:creationId xmlns:p14="http://schemas.microsoft.com/office/powerpoint/2010/main" val="1292194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RabbitMQ</a:t>
            </a:r>
            <a:r>
              <a:rPr lang="pt-BR" dirty="0" smtClean="0"/>
              <a:t> - AMQP</a:t>
            </a:r>
            <a:endParaRPr lang="en-US" dirty="0"/>
          </a:p>
        </p:txBody>
      </p:sp>
      <p:sp>
        <p:nvSpPr>
          <p:cNvPr id="3" name="Espaço Reservado para Texto 2"/>
          <p:cNvSpPr>
            <a:spLocks noGrp="1"/>
          </p:cNvSpPr>
          <p:nvPr>
            <p:ph type="body" idx="1"/>
          </p:nvPr>
        </p:nvSpPr>
        <p:spPr/>
        <p:txBody>
          <a:bodyPr/>
          <a:lstStyle/>
          <a:p>
            <a:pPr algn="l"/>
            <a:r>
              <a:rPr lang="en-US" dirty="0" err="1" smtClean="0"/>
              <a:t>RabbitMQ</a:t>
            </a:r>
            <a:r>
              <a:rPr lang="en-US" dirty="0" smtClean="0"/>
              <a:t> </a:t>
            </a:r>
            <a:r>
              <a:rPr lang="en-US" dirty="0"/>
              <a:t>is a distributed message queue system. Distributed because it is usually run as a cluster of nodes where queues are spread across the nodes and optionally replicated for fault tolerance and high availability</a:t>
            </a:r>
            <a:r>
              <a:rPr lang="en-US" dirty="0" smtClean="0"/>
              <a:t>.</a:t>
            </a:r>
          </a:p>
          <a:p>
            <a:pPr algn="l"/>
            <a:endParaRPr lang="pt-BR" dirty="0"/>
          </a:p>
          <a:p>
            <a:pPr algn="l"/>
            <a:r>
              <a:rPr lang="en-US" dirty="0" err="1"/>
              <a:t>RabbitMQ</a:t>
            </a:r>
            <a:r>
              <a:rPr lang="en-US" dirty="0"/>
              <a:t> takes both a classic and a novel take on messaging. Classic in the sense that it is oriented around message queues, and novel in its highly flexible routing capability. </a:t>
            </a:r>
            <a:r>
              <a:rPr lang="pt-BR" dirty="0" smtClean="0"/>
              <a:t> </a:t>
            </a:r>
          </a:p>
          <a:p>
            <a:endParaRPr lang="en-US" dirty="0"/>
          </a:p>
        </p:txBody>
      </p:sp>
      <p:sp>
        <p:nvSpPr>
          <p:cNvPr id="4" name="Retângulo 3"/>
          <p:cNvSpPr/>
          <p:nvPr/>
        </p:nvSpPr>
        <p:spPr>
          <a:xfrm>
            <a:off x="5003123" y="4548675"/>
            <a:ext cx="4140877" cy="307777"/>
          </a:xfrm>
          <a:prstGeom prst="rect">
            <a:avLst/>
          </a:prstGeom>
        </p:spPr>
        <p:txBody>
          <a:bodyPr wrap="none">
            <a:spAutoFit/>
          </a:bodyPr>
          <a:lstStyle/>
          <a:p>
            <a:r>
              <a:rPr lang="en-US" dirty="0">
                <a:hlinkClick r:id="rId2"/>
              </a:rPr>
              <a:t>https://www.youtube.com/watch?v=deG25y_r6OY</a:t>
            </a:r>
            <a:endParaRPr lang="en-US" dirty="0"/>
          </a:p>
        </p:txBody>
      </p:sp>
    </p:spTree>
    <p:extLst>
      <p:ext uri="{BB962C8B-B14F-4D97-AF65-F5344CB8AC3E}">
        <p14:creationId xmlns:p14="http://schemas.microsoft.com/office/powerpoint/2010/main" val="2092433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Main</a:t>
            </a:r>
            <a:r>
              <a:rPr lang="pt-BR" dirty="0" smtClean="0"/>
              <a:t> </a:t>
            </a:r>
            <a:r>
              <a:rPr lang="pt-BR" dirty="0" err="1" smtClean="0"/>
              <a:t>Concepts</a:t>
            </a:r>
            <a:r>
              <a:rPr lang="pt-BR" dirty="0" smtClean="0"/>
              <a:t> </a:t>
            </a:r>
            <a:endParaRPr lang="en-US" dirty="0"/>
          </a:p>
        </p:txBody>
      </p:sp>
      <p:pic>
        <p:nvPicPr>
          <p:cNvPr id="20484" name="Picture 4" descr="Fig 4 - Multiple publishers, multiple queues with competing consum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6503" y="1201782"/>
            <a:ext cx="5279343" cy="3255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856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Exchanges</a:t>
            </a:r>
            <a:r>
              <a:rPr lang="pt-BR" dirty="0" smtClean="0"/>
              <a:t> </a:t>
            </a:r>
            <a:endParaRPr lang="en-US" dirty="0"/>
          </a:p>
        </p:txBody>
      </p:sp>
      <p:sp>
        <p:nvSpPr>
          <p:cNvPr id="3" name="Espaço Reservado para Texto 2"/>
          <p:cNvSpPr>
            <a:spLocks noGrp="1"/>
          </p:cNvSpPr>
          <p:nvPr>
            <p:ph type="body" idx="1"/>
          </p:nvPr>
        </p:nvSpPr>
        <p:spPr>
          <a:xfrm>
            <a:off x="395334" y="1001616"/>
            <a:ext cx="8274951" cy="1283886"/>
          </a:xfrm>
        </p:spPr>
        <p:txBody>
          <a:bodyPr/>
          <a:lstStyle/>
          <a:p>
            <a:pPr algn="just"/>
            <a:r>
              <a:rPr lang="en-US" dirty="0"/>
              <a:t>A producer is a user application that sends </a:t>
            </a:r>
            <a:r>
              <a:rPr lang="en-US" dirty="0" smtClean="0"/>
              <a:t>messages.</a:t>
            </a:r>
          </a:p>
          <a:p>
            <a:pPr algn="just"/>
            <a:r>
              <a:rPr lang="en-US" dirty="0" smtClean="0"/>
              <a:t>A </a:t>
            </a:r>
            <a:r>
              <a:rPr lang="en-US" dirty="0"/>
              <a:t>queue is a buffer that stores messages.</a:t>
            </a:r>
          </a:p>
          <a:p>
            <a:pPr algn="just"/>
            <a:r>
              <a:rPr lang="en-US" dirty="0"/>
              <a:t>A consumer is a user application that receives messages</a:t>
            </a:r>
            <a:r>
              <a:rPr lang="en-US" dirty="0" smtClean="0"/>
              <a:t>.</a:t>
            </a:r>
          </a:p>
          <a:p>
            <a:pPr algn="just"/>
            <a:endParaRPr lang="pt-BR" dirty="0"/>
          </a:p>
          <a:p>
            <a:pPr algn="just"/>
            <a:endParaRPr lang="pt-BR" dirty="0" smtClean="0"/>
          </a:p>
          <a:p>
            <a:pPr algn="just"/>
            <a:endParaRPr lang="en-US" dirty="0"/>
          </a:p>
        </p:txBody>
      </p:sp>
      <p:pic>
        <p:nvPicPr>
          <p:cNvPr id="18434" name="Picture 2" descr="https://www.rabbitmq.com/img/tutorials/exchang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0813" y="2899900"/>
            <a:ext cx="3162300" cy="1057276"/>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5791200" y="2647406"/>
            <a:ext cx="3041025" cy="1015663"/>
          </a:xfrm>
          <a:prstGeom prst="rect">
            <a:avLst/>
          </a:prstGeom>
        </p:spPr>
        <p:txBody>
          <a:bodyPr wrap="square">
            <a:spAutoFit/>
          </a:bodyPr>
          <a:lstStyle/>
          <a:p>
            <a:r>
              <a:rPr lang="en-US" sz="2000" dirty="0">
                <a:solidFill>
                  <a:srgbClr val="FFFFFF"/>
                </a:solidFill>
                <a:latin typeface="Calibri"/>
                <a:ea typeface="Calibri"/>
                <a:cs typeface="Calibri"/>
                <a:sym typeface="Calibri"/>
              </a:rPr>
              <a:t>There are a few exchange types available: direct, topic, headers and </a:t>
            </a:r>
            <a:r>
              <a:rPr lang="en-US" sz="2000" dirty="0" err="1">
                <a:solidFill>
                  <a:srgbClr val="FFFFFF"/>
                </a:solidFill>
                <a:latin typeface="Calibri"/>
                <a:ea typeface="Calibri"/>
                <a:cs typeface="Calibri"/>
                <a:sym typeface="Calibri"/>
              </a:rPr>
              <a:t>fanout</a:t>
            </a:r>
            <a:r>
              <a:rPr lang="en-US" sz="2000" dirty="0">
                <a:solidFill>
                  <a:srgbClr val="FFFFFF"/>
                </a:solidFill>
                <a:latin typeface="Calibri"/>
                <a:ea typeface="Calibri"/>
                <a:cs typeface="Calibri"/>
                <a:sym typeface="Calibri"/>
              </a:rPr>
              <a:t>. </a:t>
            </a:r>
          </a:p>
        </p:txBody>
      </p:sp>
      <p:sp>
        <p:nvSpPr>
          <p:cNvPr id="5" name="Retângulo 4"/>
          <p:cNvSpPr/>
          <p:nvPr/>
        </p:nvSpPr>
        <p:spPr>
          <a:xfrm>
            <a:off x="130628" y="4251282"/>
            <a:ext cx="8804365" cy="738664"/>
          </a:xfrm>
          <a:prstGeom prst="rect">
            <a:avLst/>
          </a:prstGeom>
        </p:spPr>
        <p:txBody>
          <a:bodyPr wrap="square">
            <a:spAutoFit/>
          </a:bodyPr>
          <a:lstStyle/>
          <a:p>
            <a:r>
              <a:rPr lang="en-US" dirty="0">
                <a:solidFill>
                  <a:schemeClr val="bg1"/>
                </a:solidFill>
              </a:rPr>
              <a:t>The core idea in the messaging model in </a:t>
            </a:r>
            <a:r>
              <a:rPr lang="en-US" dirty="0" err="1">
                <a:solidFill>
                  <a:schemeClr val="bg1"/>
                </a:solidFill>
              </a:rPr>
              <a:t>RabbitMQ</a:t>
            </a:r>
            <a:r>
              <a:rPr lang="en-US" dirty="0">
                <a:solidFill>
                  <a:schemeClr val="bg1"/>
                </a:solidFill>
              </a:rPr>
              <a:t> is that the producer never sends any messages directly to a queue. Actually, quite often the producer doesn't even know if a message will be delivered to any </a:t>
            </a:r>
            <a:r>
              <a:rPr lang="en-US" dirty="0" smtClean="0">
                <a:solidFill>
                  <a:schemeClr val="bg1"/>
                </a:solidFill>
              </a:rPr>
              <a:t>queue at all. </a:t>
            </a:r>
            <a:endParaRPr lang="en-US" dirty="0">
              <a:solidFill>
                <a:schemeClr val="bg1"/>
              </a:solidFill>
            </a:endParaRPr>
          </a:p>
        </p:txBody>
      </p:sp>
    </p:spTree>
    <p:extLst>
      <p:ext uri="{BB962C8B-B14F-4D97-AF65-F5344CB8AC3E}">
        <p14:creationId xmlns:p14="http://schemas.microsoft.com/office/powerpoint/2010/main" val="168432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Routing</a:t>
            </a:r>
            <a:r>
              <a:rPr lang="pt-BR" dirty="0" smtClean="0"/>
              <a:t> </a:t>
            </a:r>
            <a:r>
              <a:rPr lang="pt-BR" dirty="0" err="1" smtClean="0"/>
              <a:t>Messages</a:t>
            </a:r>
            <a:r>
              <a:rPr lang="pt-BR" dirty="0" smtClean="0"/>
              <a:t> - </a:t>
            </a:r>
            <a:r>
              <a:rPr lang="pt-BR" dirty="0" err="1" smtClean="0"/>
              <a:t>RabbitMQ</a:t>
            </a:r>
            <a:endParaRPr lang="en-US" dirty="0"/>
          </a:p>
        </p:txBody>
      </p:sp>
      <p:sp>
        <p:nvSpPr>
          <p:cNvPr id="3" name="Espaço Reservado para Texto 2"/>
          <p:cNvSpPr>
            <a:spLocks noGrp="1"/>
          </p:cNvSpPr>
          <p:nvPr>
            <p:ph type="body" idx="1"/>
          </p:nvPr>
        </p:nvSpPr>
        <p:spPr/>
        <p:txBody>
          <a:bodyPr/>
          <a:lstStyle/>
          <a:p>
            <a:r>
              <a:rPr lang="en-US" dirty="0" smtClean="0"/>
              <a:t>It is possible </a:t>
            </a:r>
            <a:r>
              <a:rPr lang="en-US" dirty="0"/>
              <a:t>to subscribe only to a subset of the messages. For example, we will be able to direct only critical error messages to the log file (to save disk space), while still being able to print all of the log messages on the console</a:t>
            </a:r>
            <a:r>
              <a:rPr lang="en-US" dirty="0" smtClean="0"/>
              <a:t>.</a:t>
            </a:r>
          </a:p>
          <a:p>
            <a:endParaRPr lang="pt-BR" dirty="0"/>
          </a:p>
          <a:p>
            <a:r>
              <a:rPr lang="en-US" dirty="0"/>
              <a:t>A binding is a relationship between an exchange and a queue. This can be simply read as: the queue is interested in messages from this exchange</a:t>
            </a:r>
            <a:r>
              <a:rPr lang="en-US" dirty="0" smtClean="0"/>
              <a:t>.</a:t>
            </a:r>
          </a:p>
          <a:p>
            <a:endParaRPr lang="pt-BR" dirty="0"/>
          </a:p>
          <a:p>
            <a:endParaRPr lang="en-US" dirty="0"/>
          </a:p>
        </p:txBody>
      </p:sp>
      <p:sp>
        <p:nvSpPr>
          <p:cNvPr id="5" name="Rectangle 2"/>
          <p:cNvSpPr>
            <a:spLocks noChangeArrowheads="1"/>
          </p:cNvSpPr>
          <p:nvPr/>
        </p:nvSpPr>
        <p:spPr bwMode="auto">
          <a:xfrm>
            <a:off x="1436913" y="4638739"/>
            <a:ext cx="5529943" cy="246221"/>
          </a:xfrm>
          <a:prstGeom prst="rect">
            <a:avLst/>
          </a:prstGeom>
          <a:solidFill>
            <a:srgbClr val="23232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smtClean="0">
                <a:ln>
                  <a:noFill/>
                </a:ln>
                <a:solidFill>
                  <a:srgbClr val="E6E1DC"/>
                </a:solidFill>
                <a:effectLst/>
                <a:latin typeface="Arial Unicode MS" panose="020B0604020202020204" pitchFamily="34" charset="-128"/>
              </a:rPr>
              <a:t>channel.queue_bind</a:t>
            </a:r>
            <a:r>
              <a:rPr kumimoji="0" lang="en-US" altLang="en-US" sz="1000" b="0" i="0" u="none" strike="noStrike" cap="none" normalizeH="0" baseline="0" dirty="0" smtClean="0">
                <a:ln>
                  <a:noFill/>
                </a:ln>
                <a:solidFill>
                  <a:srgbClr val="E6E1DC"/>
                </a:solidFill>
                <a:effectLst/>
                <a:latin typeface="Arial Unicode MS" panose="020B0604020202020204" pitchFamily="34" charset="-128"/>
              </a:rPr>
              <a:t>(exchange=</a:t>
            </a:r>
            <a:r>
              <a:rPr kumimoji="0" lang="en-US" altLang="en-US" sz="1000" b="0" i="0" u="none" strike="noStrike" cap="none" normalizeH="0" baseline="0" dirty="0" err="1" smtClean="0">
                <a:ln>
                  <a:noFill/>
                </a:ln>
                <a:solidFill>
                  <a:srgbClr val="E6E1DC"/>
                </a:solidFill>
                <a:effectLst/>
                <a:latin typeface="Arial Unicode MS" panose="020B0604020202020204" pitchFamily="34" charset="-128"/>
              </a:rPr>
              <a:t>exchange_name</a:t>
            </a:r>
            <a:r>
              <a:rPr kumimoji="0" lang="en-US" altLang="en-US" sz="1000" b="0" i="0" u="none" strike="noStrike" cap="none" normalizeH="0" baseline="0" dirty="0" smtClean="0">
                <a:ln>
                  <a:noFill/>
                </a:ln>
                <a:solidFill>
                  <a:srgbClr val="E6E1DC"/>
                </a:solidFill>
                <a:effectLst/>
                <a:latin typeface="Arial Unicode MS" panose="020B0604020202020204" pitchFamily="34" charset="-128"/>
              </a:rPr>
              <a:t>, queue=</a:t>
            </a:r>
            <a:r>
              <a:rPr kumimoji="0" lang="en-US" altLang="en-US" sz="1000" b="0" i="0" u="none" strike="noStrike" cap="none" normalizeH="0" baseline="0" dirty="0" err="1" smtClean="0">
                <a:ln>
                  <a:noFill/>
                </a:ln>
                <a:solidFill>
                  <a:srgbClr val="E6E1DC"/>
                </a:solidFill>
                <a:effectLst/>
                <a:latin typeface="Arial Unicode MS" panose="020B0604020202020204" pitchFamily="34" charset="-128"/>
              </a:rPr>
              <a:t>queue_name</a:t>
            </a:r>
            <a:r>
              <a:rPr kumimoji="0" lang="en-US" altLang="en-US" sz="1000" b="0" i="0" u="none" strike="noStrike" cap="none" normalizeH="0" baseline="0" dirty="0" smtClean="0">
                <a:ln>
                  <a:noFill/>
                </a:ln>
                <a:solidFill>
                  <a:srgbClr val="E6E1DC"/>
                </a:solidFill>
                <a:effectLst/>
                <a:latin typeface="Arial Unicode MS" panose="020B0604020202020204" pitchFamily="34" charset="-128"/>
              </a:rPr>
              <a:t>, </a:t>
            </a:r>
            <a:r>
              <a:rPr kumimoji="0" lang="en-US" altLang="en-US" sz="1000" b="0" i="0" u="none" strike="noStrike" cap="none" normalizeH="0" baseline="0" dirty="0" err="1" smtClean="0">
                <a:ln>
                  <a:noFill/>
                </a:ln>
                <a:solidFill>
                  <a:srgbClr val="E6E1DC"/>
                </a:solidFill>
                <a:effectLst/>
                <a:latin typeface="Arial Unicode MS" panose="020B0604020202020204" pitchFamily="34" charset="-128"/>
              </a:rPr>
              <a:t>routing_key</a:t>
            </a:r>
            <a:r>
              <a:rPr kumimoji="0" lang="en-US" altLang="en-US" sz="1000" b="0" i="0" u="none" strike="noStrike" cap="none" normalizeH="0" baseline="0" dirty="0" smtClean="0">
                <a:ln>
                  <a:noFill/>
                </a:ln>
                <a:solidFill>
                  <a:srgbClr val="E6E1DC"/>
                </a:solidFill>
                <a:effectLst/>
                <a:latin typeface="Arial Unicode MS" panose="020B0604020202020204" pitchFamily="34" charset="-128"/>
              </a:rPr>
              <a:t>=</a:t>
            </a:r>
            <a:r>
              <a:rPr kumimoji="0" lang="en-US" altLang="en-US" sz="1000" b="0" i="0" u="none" strike="noStrike" cap="none" normalizeH="0" baseline="0" dirty="0" smtClean="0">
                <a:ln>
                  <a:noFill/>
                </a:ln>
                <a:solidFill>
                  <a:srgbClr val="A5C261"/>
                </a:solidFill>
                <a:effectLst/>
                <a:latin typeface="Arial Unicode MS" panose="020B0604020202020204" pitchFamily="34" charset="-128"/>
              </a:rPr>
              <a:t>'black'</a:t>
            </a:r>
            <a:r>
              <a:rPr kumimoji="0" lang="en-US" altLang="en-US" sz="1000" b="0" i="0" u="none" strike="noStrike" cap="none" normalizeH="0" baseline="0" dirty="0" smtClean="0">
                <a:ln>
                  <a:noFill/>
                </a:ln>
                <a:solidFill>
                  <a:srgbClr val="E6E1DC"/>
                </a:solidFill>
                <a:effectLst/>
                <a:latin typeface="Arial Unicode MS" panose="020B0604020202020204" pitchFamily="34" charset="-128"/>
              </a:rPr>
              <a:t>)</a:t>
            </a:r>
            <a:r>
              <a:rPr kumimoji="0" lang="en-US" altLang="en-US" sz="6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Imagem 6"/>
          <p:cNvPicPr>
            <a:picLocks noChangeAspect="1"/>
          </p:cNvPicPr>
          <p:nvPr/>
        </p:nvPicPr>
        <p:blipFill>
          <a:blip r:embed="rId2"/>
          <a:stretch>
            <a:fillRect/>
          </a:stretch>
        </p:blipFill>
        <p:spPr>
          <a:xfrm>
            <a:off x="2983298" y="3443061"/>
            <a:ext cx="3177403" cy="1195678"/>
          </a:xfrm>
          <a:prstGeom prst="rect">
            <a:avLst/>
          </a:prstGeom>
        </p:spPr>
      </p:pic>
    </p:spTree>
    <p:extLst>
      <p:ext uri="{BB962C8B-B14F-4D97-AF65-F5344CB8AC3E}">
        <p14:creationId xmlns:p14="http://schemas.microsoft.com/office/powerpoint/2010/main" val="11968653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Rabbitmq</a:t>
            </a:r>
            <a:r>
              <a:rPr lang="pt-BR" dirty="0" smtClean="0"/>
              <a:t> Simulator</a:t>
            </a:r>
            <a:endParaRPr lang="en-US" dirty="0"/>
          </a:p>
        </p:txBody>
      </p:sp>
      <p:sp>
        <p:nvSpPr>
          <p:cNvPr id="3" name="Espaço Reservado para Texto 2"/>
          <p:cNvSpPr>
            <a:spLocks noGrp="1"/>
          </p:cNvSpPr>
          <p:nvPr>
            <p:ph type="body" idx="1"/>
          </p:nvPr>
        </p:nvSpPr>
        <p:spPr>
          <a:xfrm>
            <a:off x="-304800" y="2821577"/>
            <a:ext cx="9137099" cy="1727097"/>
          </a:xfrm>
        </p:spPr>
        <p:txBody>
          <a:bodyPr/>
          <a:lstStyle/>
          <a:p>
            <a:endParaRPr lang="en-US" dirty="0" smtClean="0">
              <a:hlinkClick r:id="rId2"/>
            </a:endParaRPr>
          </a:p>
          <a:p>
            <a:endParaRPr lang="en-US" dirty="0" smtClean="0">
              <a:hlinkClick r:id="rId2"/>
            </a:endParaRPr>
          </a:p>
          <a:p>
            <a:endParaRPr lang="en-US" dirty="0" smtClean="0">
              <a:hlinkClick r:id="rId2"/>
            </a:endParaRPr>
          </a:p>
          <a:p>
            <a:pPr marL="101600" indent="0">
              <a:buNone/>
            </a:pPr>
            <a:endParaRPr lang="en-US" dirty="0">
              <a:hlinkClick r:id="rId2"/>
            </a:endParaRPr>
          </a:p>
          <a:p>
            <a:pPr marL="101600" indent="0">
              <a:buNone/>
            </a:pPr>
            <a:r>
              <a:rPr lang="en-US" dirty="0" smtClean="0">
                <a:hlinkClick r:id="rId2"/>
              </a:rPr>
              <a:t>http</a:t>
            </a:r>
            <a:r>
              <a:rPr lang="en-US" dirty="0">
                <a:hlinkClick r:id="rId2"/>
              </a:rPr>
              <a:t>://tryrabbitmq.com/</a:t>
            </a:r>
            <a:endParaRPr lang="en-US" dirty="0"/>
          </a:p>
        </p:txBody>
      </p:sp>
      <p:pic>
        <p:nvPicPr>
          <p:cNvPr id="4" name="Imagem 3"/>
          <p:cNvPicPr>
            <a:picLocks noChangeAspect="1"/>
          </p:cNvPicPr>
          <p:nvPr/>
        </p:nvPicPr>
        <p:blipFill>
          <a:blip r:embed="rId3"/>
          <a:stretch>
            <a:fillRect/>
          </a:stretch>
        </p:blipFill>
        <p:spPr>
          <a:xfrm>
            <a:off x="1447654" y="1003289"/>
            <a:ext cx="6817041" cy="3434328"/>
          </a:xfrm>
          <a:prstGeom prst="rect">
            <a:avLst/>
          </a:prstGeom>
        </p:spPr>
      </p:pic>
    </p:spTree>
    <p:extLst>
      <p:ext uri="{BB962C8B-B14F-4D97-AF65-F5344CB8AC3E}">
        <p14:creationId xmlns:p14="http://schemas.microsoft.com/office/powerpoint/2010/main" val="1810887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10 </a:t>
            </a:r>
            <a:r>
              <a:rPr lang="pt-BR" dirty="0" err="1" smtClean="0"/>
              <a:t>Simple</a:t>
            </a:r>
            <a:r>
              <a:rPr lang="pt-BR" dirty="0" smtClean="0"/>
              <a:t> </a:t>
            </a:r>
            <a:r>
              <a:rPr lang="pt-BR" dirty="0" err="1" smtClean="0"/>
              <a:t>Rules</a:t>
            </a:r>
            <a:r>
              <a:rPr lang="pt-BR" dirty="0" smtClean="0"/>
              <a:t> in </a:t>
            </a:r>
            <a:r>
              <a:rPr lang="pt-BR" dirty="0" err="1" smtClean="0"/>
              <a:t>Practice</a:t>
            </a:r>
            <a:endParaRPr lang="en-US" dirty="0"/>
          </a:p>
        </p:txBody>
      </p:sp>
      <p:sp>
        <p:nvSpPr>
          <p:cNvPr id="5" name="Espaço Reservado para Texto 4"/>
          <p:cNvSpPr>
            <a:spLocks noGrp="1"/>
          </p:cNvSpPr>
          <p:nvPr>
            <p:ph type="body" idx="1"/>
          </p:nvPr>
        </p:nvSpPr>
        <p:spPr/>
        <p:txBody>
          <a:bodyPr/>
          <a:lstStyle/>
          <a:p>
            <a:pPr algn="l"/>
            <a:r>
              <a:rPr lang="en-US" b="1" dirty="0"/>
              <a:t>Define the workshop vision and </a:t>
            </a:r>
            <a:r>
              <a:rPr lang="en-US" b="1" dirty="0" smtClean="0"/>
              <a:t>goals</a:t>
            </a:r>
          </a:p>
          <a:p>
            <a:pPr algn="l"/>
            <a:r>
              <a:rPr lang="en-US" b="1" dirty="0"/>
              <a:t>Ensure the sessions are not “containers</a:t>
            </a:r>
            <a:r>
              <a:rPr lang="en-US" b="1" dirty="0" smtClean="0"/>
              <a:t>”</a:t>
            </a:r>
          </a:p>
          <a:p>
            <a:pPr algn="l"/>
            <a:r>
              <a:rPr lang="en-US" b="1" dirty="0"/>
              <a:t>Communicate the learning objectives and their </a:t>
            </a:r>
            <a:r>
              <a:rPr lang="en-US" b="1" dirty="0" smtClean="0"/>
              <a:t>dependencies</a:t>
            </a:r>
          </a:p>
          <a:p>
            <a:pPr algn="l"/>
            <a:r>
              <a:rPr lang="en-US" b="1" dirty="0"/>
              <a:t>Implement active learning </a:t>
            </a:r>
            <a:r>
              <a:rPr lang="en-US" b="1" dirty="0" smtClean="0"/>
              <a:t>sessions</a:t>
            </a:r>
          </a:p>
          <a:p>
            <a:pPr algn="l"/>
            <a:r>
              <a:rPr lang="en-US" b="1" dirty="0"/>
              <a:t>Evaluate and teach to participants’ skill sets and </a:t>
            </a:r>
            <a:r>
              <a:rPr lang="en-US" b="1" dirty="0" smtClean="0"/>
              <a:t>expectations</a:t>
            </a:r>
          </a:p>
          <a:p>
            <a:pPr algn="l"/>
            <a:r>
              <a:rPr lang="en-US" b="1" dirty="0" smtClean="0"/>
              <a:t>Provide </a:t>
            </a:r>
            <a:r>
              <a:rPr lang="en-US" b="1" dirty="0"/>
              <a:t>a cognitive walkthrough on a “fresh” computer with naïve </a:t>
            </a:r>
            <a:r>
              <a:rPr lang="en-US" b="1" dirty="0" smtClean="0"/>
              <a:t>users</a:t>
            </a:r>
          </a:p>
          <a:p>
            <a:pPr algn="l"/>
            <a:r>
              <a:rPr lang="en-US" b="1" dirty="0" smtClean="0"/>
              <a:t>Stick </a:t>
            </a:r>
            <a:r>
              <a:rPr lang="en-US" b="1" dirty="0"/>
              <a:t>to the </a:t>
            </a:r>
            <a:r>
              <a:rPr lang="en-US" b="1" dirty="0" smtClean="0"/>
              <a:t>script</a:t>
            </a:r>
          </a:p>
          <a:p>
            <a:pPr algn="l"/>
            <a:r>
              <a:rPr lang="en-US" b="1" dirty="0"/>
              <a:t>Take into account evaluations from previous years and hold a post-mortem analysis soon after a workshop</a:t>
            </a:r>
            <a:endParaRPr lang="en-US" b="1" dirty="0" smtClean="0"/>
          </a:p>
          <a:p>
            <a:endParaRPr lang="en-US" dirty="0"/>
          </a:p>
        </p:txBody>
      </p:sp>
    </p:spTree>
    <p:extLst>
      <p:ext uri="{BB962C8B-B14F-4D97-AF65-F5344CB8AC3E}">
        <p14:creationId xmlns:p14="http://schemas.microsoft.com/office/powerpoint/2010/main" val="35508975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Main</a:t>
            </a:r>
            <a:r>
              <a:rPr lang="pt-BR" dirty="0" smtClean="0"/>
              <a:t> </a:t>
            </a:r>
            <a:r>
              <a:rPr lang="pt-BR" dirty="0" err="1" smtClean="0"/>
              <a:t>Tutorials</a:t>
            </a:r>
            <a:endParaRPr lang="en-US" dirty="0"/>
          </a:p>
        </p:txBody>
      </p:sp>
      <p:sp>
        <p:nvSpPr>
          <p:cNvPr id="3" name="Espaço Reservado para Texto 2"/>
          <p:cNvSpPr>
            <a:spLocks noGrp="1"/>
          </p:cNvSpPr>
          <p:nvPr>
            <p:ph type="body" idx="1"/>
          </p:nvPr>
        </p:nvSpPr>
        <p:spPr/>
        <p:txBody>
          <a:bodyPr/>
          <a:lstStyle/>
          <a:p>
            <a:pPr marL="101600" indent="0">
              <a:buNone/>
            </a:pPr>
            <a:r>
              <a:rPr lang="en-US" dirty="0" smtClean="0"/>
              <a:t>The </a:t>
            </a:r>
            <a:r>
              <a:rPr lang="en-US" dirty="0"/>
              <a:t>simplest thing that does </a:t>
            </a:r>
            <a:r>
              <a:rPr lang="en-US" i="1" dirty="0"/>
              <a:t>something (</a:t>
            </a:r>
            <a:r>
              <a:rPr lang="en-US" i="1" dirty="0">
                <a:hlinkClick r:id="rId2"/>
              </a:rPr>
              <a:t>https://</a:t>
            </a:r>
            <a:r>
              <a:rPr lang="en-US" i="1" dirty="0" smtClean="0">
                <a:hlinkClick r:id="rId2"/>
              </a:rPr>
              <a:t>www.rabbitmq.com/tutorials/tutorial-one-python.html</a:t>
            </a:r>
            <a:r>
              <a:rPr lang="en-US" i="1" dirty="0" smtClean="0"/>
              <a:t>)</a:t>
            </a:r>
          </a:p>
          <a:p>
            <a:pPr marL="101600" indent="0">
              <a:buNone/>
            </a:pPr>
            <a:endParaRPr lang="pt-BR" dirty="0" smtClean="0">
              <a:hlinkClick r:id="rId3"/>
            </a:endParaRPr>
          </a:p>
          <a:p>
            <a:pPr marL="101600" indent="0">
              <a:buNone/>
            </a:pPr>
            <a:r>
              <a:rPr lang="en-US" dirty="0"/>
              <a:t>Distributing tasks among workers (the </a:t>
            </a:r>
            <a:r>
              <a:rPr lang="en-US" u="sng" dirty="0">
                <a:hlinkClick r:id="rId4"/>
              </a:rPr>
              <a:t>competing consumers pattern</a:t>
            </a:r>
            <a:r>
              <a:rPr lang="en-US" dirty="0"/>
              <a:t>)</a:t>
            </a:r>
            <a:endParaRPr lang="pt-BR" dirty="0"/>
          </a:p>
          <a:p>
            <a:pPr marL="101600" indent="0">
              <a:buNone/>
            </a:pPr>
            <a:endParaRPr lang="en-US" dirty="0" smtClean="0"/>
          </a:p>
          <a:p>
            <a:pPr marL="101600" indent="0">
              <a:buNone/>
            </a:pPr>
            <a:r>
              <a:rPr lang="en-US" dirty="0" smtClean="0"/>
              <a:t>Sending </a:t>
            </a:r>
            <a:r>
              <a:rPr lang="en-US" dirty="0"/>
              <a:t>messages to many consumers at </a:t>
            </a:r>
            <a:r>
              <a:rPr lang="en-US" dirty="0" smtClean="0"/>
              <a:t>once (</a:t>
            </a:r>
            <a:r>
              <a:rPr lang="en-US" dirty="0">
                <a:hlinkClick r:id="rId5"/>
              </a:rPr>
              <a:t>https://</a:t>
            </a:r>
            <a:r>
              <a:rPr lang="en-US" dirty="0" smtClean="0">
                <a:hlinkClick r:id="rId5"/>
              </a:rPr>
              <a:t>www.rabbitmq.com/tutorials/tutorial-three-python.html</a:t>
            </a:r>
            <a:r>
              <a:rPr lang="en-US" dirty="0" smtClean="0"/>
              <a:t>)</a:t>
            </a:r>
            <a:endParaRPr lang="en-US" dirty="0"/>
          </a:p>
          <a:p>
            <a:pPr marL="101600" indent="0">
              <a:buNone/>
            </a:pPr>
            <a:endParaRPr lang="en-US" dirty="0" smtClean="0"/>
          </a:p>
          <a:p>
            <a:pPr marL="101600" indent="0">
              <a:buNone/>
            </a:pPr>
            <a:endParaRPr lang="en-US" dirty="0"/>
          </a:p>
          <a:p>
            <a:pPr marL="101600" indent="0">
              <a:buNone/>
            </a:pPr>
            <a:r>
              <a:rPr lang="en-US" dirty="0" smtClean="0"/>
              <a:t>https</a:t>
            </a:r>
            <a:r>
              <a:rPr lang="en-US" dirty="0"/>
              <a:t>://www.rabbitmq.com/getstarted.html</a:t>
            </a:r>
          </a:p>
        </p:txBody>
      </p:sp>
    </p:spTree>
    <p:extLst>
      <p:ext uri="{BB962C8B-B14F-4D97-AF65-F5344CB8AC3E}">
        <p14:creationId xmlns:p14="http://schemas.microsoft.com/office/powerpoint/2010/main" val="25131904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Quick</a:t>
            </a:r>
            <a:r>
              <a:rPr lang="pt-BR" dirty="0" smtClean="0"/>
              <a:t> Feedback </a:t>
            </a:r>
            <a:endParaRPr lang="en-US" dirty="0"/>
          </a:p>
        </p:txBody>
      </p:sp>
      <p:sp>
        <p:nvSpPr>
          <p:cNvPr id="3" name="Espaço Reservado para Texto 2"/>
          <p:cNvSpPr>
            <a:spLocks noGrp="1"/>
          </p:cNvSpPr>
          <p:nvPr>
            <p:ph type="body" idx="1"/>
          </p:nvPr>
        </p:nvSpPr>
        <p:spPr/>
        <p:txBody>
          <a:bodyPr/>
          <a:lstStyle/>
          <a:p>
            <a:pPr marL="101600" indent="0">
              <a:buNone/>
            </a:pPr>
            <a:endParaRPr lang="en-US" dirty="0"/>
          </a:p>
        </p:txBody>
      </p:sp>
    </p:spTree>
    <p:extLst>
      <p:ext uri="{BB962C8B-B14F-4D97-AF65-F5344CB8AC3E}">
        <p14:creationId xmlns:p14="http://schemas.microsoft.com/office/powerpoint/2010/main" val="493505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smtClean="0"/>
              <a:t>Sprint </a:t>
            </a:r>
            <a:r>
              <a:rPr lang="pt-BR" dirty="0" err="1" smtClean="0"/>
              <a:t>Preparation</a:t>
            </a:r>
            <a:r>
              <a:rPr lang="pt-BR" dirty="0" smtClean="0"/>
              <a:t> </a:t>
            </a:r>
            <a:r>
              <a:rPr lang="pt-BR" dirty="0" err="1" smtClean="0"/>
              <a:t>and</a:t>
            </a:r>
            <a:r>
              <a:rPr lang="pt-BR" dirty="0" smtClean="0"/>
              <a:t> Thanks </a:t>
            </a:r>
            <a:endParaRPr lang="en-US" dirty="0"/>
          </a:p>
        </p:txBody>
      </p:sp>
      <p:pic>
        <p:nvPicPr>
          <p:cNvPr id="4" name="Imagem 3"/>
          <p:cNvPicPr>
            <a:picLocks noChangeAspect="1"/>
          </p:cNvPicPr>
          <p:nvPr/>
        </p:nvPicPr>
        <p:blipFill>
          <a:blip r:embed="rId2"/>
          <a:stretch>
            <a:fillRect/>
          </a:stretch>
        </p:blipFill>
        <p:spPr>
          <a:xfrm>
            <a:off x="656715" y="1592390"/>
            <a:ext cx="3515236" cy="2139709"/>
          </a:xfrm>
          <a:prstGeom prst="rect">
            <a:avLst/>
          </a:prstGeom>
        </p:spPr>
      </p:pic>
      <p:pic>
        <p:nvPicPr>
          <p:cNvPr id="5" name="Imagem 4"/>
          <p:cNvPicPr>
            <a:picLocks noChangeAspect="1"/>
          </p:cNvPicPr>
          <p:nvPr/>
        </p:nvPicPr>
        <p:blipFill>
          <a:blip r:embed="rId3"/>
          <a:stretch>
            <a:fillRect/>
          </a:stretch>
        </p:blipFill>
        <p:spPr>
          <a:xfrm>
            <a:off x="5559879" y="1534885"/>
            <a:ext cx="2996293" cy="2996293"/>
          </a:xfrm>
          <a:prstGeom prst="rect">
            <a:avLst/>
          </a:prstGeom>
        </p:spPr>
      </p:pic>
    </p:spTree>
    <p:extLst>
      <p:ext uri="{BB962C8B-B14F-4D97-AF65-F5344CB8AC3E}">
        <p14:creationId xmlns:p14="http://schemas.microsoft.com/office/powerpoint/2010/main" val="10900616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Define the workshop vision and </a:t>
            </a:r>
            <a:r>
              <a:rPr lang="en-US" dirty="0" smtClean="0"/>
              <a:t>goals</a:t>
            </a:r>
            <a:endParaRPr lang="en-US" dirty="0"/>
          </a:p>
        </p:txBody>
      </p:sp>
      <p:graphicFrame>
        <p:nvGraphicFramePr>
          <p:cNvPr id="4" name="Diagrama 3"/>
          <p:cNvGraphicFramePr/>
          <p:nvPr>
            <p:extLst>
              <p:ext uri="{D42A27DB-BD31-4B8C-83A1-F6EECF244321}">
                <p14:modId xmlns:p14="http://schemas.microsoft.com/office/powerpoint/2010/main" val="2566832308"/>
              </p:ext>
            </p:extLst>
          </p:nvPr>
        </p:nvGraphicFramePr>
        <p:xfrm>
          <a:off x="69669" y="1001486"/>
          <a:ext cx="8856617" cy="4142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30496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3604" y="211965"/>
            <a:ext cx="7886700" cy="994200"/>
          </a:xfrm>
        </p:spPr>
        <p:txBody>
          <a:bodyPr/>
          <a:lstStyle/>
          <a:p>
            <a:r>
              <a:rPr lang="pt-BR" dirty="0" err="1" smtClean="0"/>
              <a:t>Census</a:t>
            </a:r>
            <a:r>
              <a:rPr lang="pt-BR" dirty="0" smtClean="0"/>
              <a:t> </a:t>
            </a:r>
            <a:endParaRPr lang="en-US" dirty="0"/>
          </a:p>
        </p:txBody>
      </p:sp>
      <p:pic>
        <p:nvPicPr>
          <p:cNvPr id="4" name="Imagem 3"/>
          <p:cNvPicPr>
            <a:picLocks noChangeAspect="1"/>
          </p:cNvPicPr>
          <p:nvPr/>
        </p:nvPicPr>
        <p:blipFill rotWithShape="1">
          <a:blip r:embed="rId2"/>
          <a:srcRect t="9780" r="975" b="6114"/>
          <a:stretch/>
        </p:blipFill>
        <p:spPr>
          <a:xfrm>
            <a:off x="305558" y="1432067"/>
            <a:ext cx="4344819" cy="2103429"/>
          </a:xfrm>
          <a:prstGeom prst="rect">
            <a:avLst/>
          </a:prstGeom>
        </p:spPr>
      </p:pic>
      <p:pic>
        <p:nvPicPr>
          <p:cNvPr id="5" name="Imagem 4"/>
          <p:cNvPicPr>
            <a:picLocks noChangeAspect="1"/>
          </p:cNvPicPr>
          <p:nvPr/>
        </p:nvPicPr>
        <p:blipFill>
          <a:blip r:embed="rId3"/>
          <a:stretch>
            <a:fillRect/>
          </a:stretch>
        </p:blipFill>
        <p:spPr>
          <a:xfrm>
            <a:off x="394782" y="3945022"/>
            <a:ext cx="943902" cy="943902"/>
          </a:xfrm>
          <a:prstGeom prst="rect">
            <a:avLst/>
          </a:prstGeom>
        </p:spPr>
      </p:pic>
      <p:pic>
        <p:nvPicPr>
          <p:cNvPr id="6" name="Imagem 5"/>
          <p:cNvPicPr>
            <a:picLocks noChangeAspect="1"/>
          </p:cNvPicPr>
          <p:nvPr/>
        </p:nvPicPr>
        <p:blipFill>
          <a:blip r:embed="rId4"/>
          <a:stretch>
            <a:fillRect/>
          </a:stretch>
        </p:blipFill>
        <p:spPr>
          <a:xfrm>
            <a:off x="4975656" y="391431"/>
            <a:ext cx="3704605" cy="453300"/>
          </a:xfrm>
          <a:prstGeom prst="rect">
            <a:avLst/>
          </a:prstGeom>
        </p:spPr>
      </p:pic>
      <p:pic>
        <p:nvPicPr>
          <p:cNvPr id="7" name="Imagem 6"/>
          <p:cNvPicPr>
            <a:picLocks noChangeAspect="1"/>
          </p:cNvPicPr>
          <p:nvPr/>
        </p:nvPicPr>
        <p:blipFill>
          <a:blip r:embed="rId5"/>
          <a:stretch>
            <a:fillRect/>
          </a:stretch>
        </p:blipFill>
        <p:spPr>
          <a:xfrm>
            <a:off x="4975656" y="1080941"/>
            <a:ext cx="3698959" cy="1864904"/>
          </a:xfrm>
          <a:prstGeom prst="rect">
            <a:avLst/>
          </a:prstGeom>
        </p:spPr>
      </p:pic>
      <p:pic>
        <p:nvPicPr>
          <p:cNvPr id="8" name="Imagem 7"/>
          <p:cNvPicPr>
            <a:picLocks noChangeAspect="1"/>
          </p:cNvPicPr>
          <p:nvPr/>
        </p:nvPicPr>
        <p:blipFill>
          <a:blip r:embed="rId6"/>
          <a:stretch>
            <a:fillRect/>
          </a:stretch>
        </p:blipFill>
        <p:spPr>
          <a:xfrm>
            <a:off x="1576251" y="3924664"/>
            <a:ext cx="1449025" cy="964260"/>
          </a:xfrm>
          <a:prstGeom prst="rect">
            <a:avLst/>
          </a:prstGeom>
        </p:spPr>
      </p:pic>
      <p:pic>
        <p:nvPicPr>
          <p:cNvPr id="9" name="Imagem 8"/>
          <p:cNvPicPr>
            <a:picLocks noChangeAspect="1"/>
          </p:cNvPicPr>
          <p:nvPr/>
        </p:nvPicPr>
        <p:blipFill>
          <a:blip r:embed="rId7"/>
          <a:stretch>
            <a:fillRect/>
          </a:stretch>
        </p:blipFill>
        <p:spPr>
          <a:xfrm>
            <a:off x="5492329" y="3288724"/>
            <a:ext cx="2847975" cy="1600200"/>
          </a:xfrm>
          <a:prstGeom prst="rect">
            <a:avLst/>
          </a:prstGeom>
        </p:spPr>
      </p:pic>
    </p:spTree>
    <p:extLst>
      <p:ext uri="{BB962C8B-B14F-4D97-AF65-F5344CB8AC3E}">
        <p14:creationId xmlns:p14="http://schemas.microsoft.com/office/powerpoint/2010/main" val="30765157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29342" y="264842"/>
            <a:ext cx="7772400" cy="1103400"/>
          </a:xfrm>
        </p:spPr>
        <p:txBody>
          <a:bodyPr/>
          <a:lstStyle/>
          <a:p>
            <a:r>
              <a:rPr lang="pt-BR" dirty="0" smtClean="0"/>
              <a:t>Big Data</a:t>
            </a:r>
            <a:endParaRPr lang="en-US" dirty="0"/>
          </a:p>
        </p:txBody>
      </p:sp>
      <p:sp>
        <p:nvSpPr>
          <p:cNvPr id="3" name="Espaço Reservado para Conteúdo 2"/>
          <p:cNvSpPr>
            <a:spLocks noGrp="1"/>
          </p:cNvSpPr>
          <p:nvPr>
            <p:ph idx="1"/>
          </p:nvPr>
        </p:nvSpPr>
        <p:spPr>
          <a:xfrm>
            <a:off x="1146448" y="4229100"/>
            <a:ext cx="6447501" cy="383564"/>
          </a:xfrm>
        </p:spPr>
        <p:txBody>
          <a:bodyPr/>
          <a:lstStyle/>
          <a:p>
            <a:r>
              <a:rPr lang="en-US" dirty="0"/>
              <a:t>https://youtu.be/uPnfuczOWb8</a:t>
            </a:r>
          </a:p>
        </p:txBody>
      </p:sp>
      <p:pic>
        <p:nvPicPr>
          <p:cNvPr id="1026" name="Picture 2" descr="We're Not In Kansas Anymore – FILMdet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926" y="1219843"/>
            <a:ext cx="5401231" cy="3009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336027"/>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678</TotalTime>
  <Words>2325</Words>
  <Application>Microsoft Office PowerPoint</Application>
  <PresentationFormat>Apresentação na tela (16:9)</PresentationFormat>
  <Paragraphs>261</Paragraphs>
  <Slides>51</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51</vt:i4>
      </vt:variant>
    </vt:vector>
  </HeadingPairs>
  <TitlesOfParts>
    <vt:vector size="57" baseType="lpstr">
      <vt:lpstr>Lato</vt:lpstr>
      <vt:lpstr>Calibri</vt:lpstr>
      <vt:lpstr>Times New Roman</vt:lpstr>
      <vt:lpstr>Arial</vt:lpstr>
      <vt:lpstr>Arial Unicode MS</vt:lpstr>
      <vt:lpstr>Default - Title Slide</vt:lpstr>
      <vt:lpstr>Data Streaming in a Real World Application</vt:lpstr>
      <vt:lpstr>Holodeck – concept </vt:lpstr>
      <vt:lpstr>Projects / Possibilities / Problems </vt:lpstr>
      <vt:lpstr>Wearable Devices / Open Data Protocols</vt:lpstr>
      <vt:lpstr>10 Simple Rules in Practice</vt:lpstr>
      <vt:lpstr>Sprint Preparation and Thanks </vt:lpstr>
      <vt:lpstr>Define the workshop vision and goals</vt:lpstr>
      <vt:lpstr>Census </vt:lpstr>
      <vt:lpstr>Big Data</vt:lpstr>
      <vt:lpstr>Big Data Definitions – 3v, 5v, 6v, nV</vt:lpstr>
      <vt:lpstr>World Pre COVID-19</vt:lpstr>
      <vt:lpstr>Today’s main points</vt:lpstr>
      <vt:lpstr>Data Science Workflow – Model </vt:lpstr>
      <vt:lpstr>Time Spent with Data</vt:lpstr>
      <vt:lpstr>PBL </vt:lpstr>
      <vt:lpstr>Vision Impairment in U.S. </vt:lpstr>
      <vt:lpstr>Visual Acuity and Low Vision</vt:lpstr>
      <vt:lpstr>Project – Problem Scenario</vt:lpstr>
      <vt:lpstr>Project Information</vt:lpstr>
      <vt:lpstr>Stakeholders </vt:lpstr>
      <vt:lpstr>Project Structure</vt:lpstr>
      <vt:lpstr>Deliverables</vt:lpstr>
      <vt:lpstr>Sprint  - Reading List</vt:lpstr>
      <vt:lpstr>Raspberry Pi vs Arduino </vt:lpstr>
      <vt:lpstr>Raspberry Pi 4</vt:lpstr>
      <vt:lpstr>Best Rule of Thumb ever</vt:lpstr>
      <vt:lpstr>5 min – C for Python Programmers</vt:lpstr>
      <vt:lpstr>Arduino – Different Models and Applications</vt:lpstr>
      <vt:lpstr> Intro to Micro Controllers Functions: setup(), loop() and Custom  </vt:lpstr>
      <vt:lpstr>Intro to Micro controllers</vt:lpstr>
      <vt:lpstr>Intro to MicroControllers</vt:lpstr>
      <vt:lpstr>New Trends </vt:lpstr>
      <vt:lpstr>New Trends</vt:lpstr>
      <vt:lpstr>Simulator Time</vt:lpstr>
      <vt:lpstr>Setup for Server – Day 1 </vt:lpstr>
      <vt:lpstr>MQTT Protocol</vt:lpstr>
      <vt:lpstr>Publisher/Subscriber Model</vt:lpstr>
      <vt:lpstr>Four Core Concepts </vt:lpstr>
      <vt:lpstr>Common use cases</vt:lpstr>
      <vt:lpstr>Sample Case: Freight Farms</vt:lpstr>
      <vt:lpstr>Sample Case Specifics</vt:lpstr>
      <vt:lpstr>MQTT – 101 </vt:lpstr>
      <vt:lpstr>MQTT Paho - Callbacks</vt:lpstr>
      <vt:lpstr>Launch the Jupyter NB</vt:lpstr>
      <vt:lpstr>RabbitMQ - AMQP</vt:lpstr>
      <vt:lpstr>Main Concepts </vt:lpstr>
      <vt:lpstr>Exchanges </vt:lpstr>
      <vt:lpstr>Routing Messages - RabbitMQ</vt:lpstr>
      <vt:lpstr>Rabbitmq Simulator</vt:lpstr>
      <vt:lpstr>Main Tutorials</vt:lpstr>
      <vt:lpstr>Quick Feedback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c:title>
  <dc:creator>Gustavo Almeida</dc:creator>
  <cp:lastModifiedBy>Gustavo Almeida</cp:lastModifiedBy>
  <cp:revision>54</cp:revision>
  <dcterms:modified xsi:type="dcterms:W3CDTF">2020-05-11T21:46:39Z</dcterms:modified>
</cp:coreProperties>
</file>